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306" r:id="rId5"/>
    <p:sldId id="307" r:id="rId6"/>
    <p:sldId id="308" r:id="rId7"/>
    <p:sldId id="309" r:id="rId8"/>
    <p:sldId id="280" r:id="rId9"/>
    <p:sldId id="262" r:id="rId10"/>
    <p:sldId id="282" r:id="rId11"/>
    <p:sldId id="284" r:id="rId12"/>
    <p:sldId id="285" r:id="rId13"/>
    <p:sldId id="286" r:id="rId14"/>
    <p:sldId id="287" r:id="rId15"/>
    <p:sldId id="290" r:id="rId16"/>
    <p:sldId id="288" r:id="rId17"/>
    <p:sldId id="301" r:id="rId18"/>
    <p:sldId id="313" r:id="rId19"/>
    <p:sldId id="300" r:id="rId20"/>
    <p:sldId id="295" r:id="rId21"/>
    <p:sldId id="297" r:id="rId22"/>
    <p:sldId id="296" r:id="rId23"/>
    <p:sldId id="298" r:id="rId24"/>
    <p:sldId id="299" r:id="rId25"/>
    <p:sldId id="303" r:id="rId26"/>
    <p:sldId id="310" r:id="rId27"/>
    <p:sldId id="302" r:id="rId28"/>
    <p:sldId id="304" r:id="rId29"/>
    <p:sldId id="311" r:id="rId30"/>
    <p:sldId id="312" r:id="rId31"/>
    <p:sldId id="27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064" autoAdjust="0"/>
  </p:normalViewPr>
  <p:slideViewPr>
    <p:cSldViewPr snapToGrid="0">
      <p:cViewPr varScale="1">
        <p:scale>
          <a:sx n="69" d="100"/>
          <a:sy n="69" d="100"/>
        </p:scale>
        <p:origin x="121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희 정" userId="b7f3d9e83f1ec785" providerId="LiveId" clId="{56510CF5-4618-410F-AC46-D4C670607B24}"/>
    <pc:docChg chg="undo custSel addSld modSld">
      <pc:chgData name="종희 정" userId="b7f3d9e83f1ec785" providerId="LiveId" clId="{56510CF5-4618-410F-AC46-D4C670607B24}" dt="2025-12-08T12:18:58.753" v="82" actId="1038"/>
      <pc:docMkLst>
        <pc:docMk/>
      </pc:docMkLst>
      <pc:sldChg chg="addSp delSp modSp mod">
        <pc:chgData name="종희 정" userId="b7f3d9e83f1ec785" providerId="LiveId" clId="{56510CF5-4618-410F-AC46-D4C670607B24}" dt="2025-12-08T12:18:58.753" v="82" actId="1038"/>
        <pc:sldMkLst>
          <pc:docMk/>
          <pc:sldMk cId="2505948889" sldId="262"/>
        </pc:sldMkLst>
        <pc:spChg chg="add mod">
          <ac:chgData name="종희 정" userId="b7f3d9e83f1ec785" providerId="LiveId" clId="{56510CF5-4618-410F-AC46-D4C670607B24}" dt="2025-12-08T11:57:50.320" v="34" actId="14100"/>
          <ac:spMkLst>
            <pc:docMk/>
            <pc:sldMk cId="2505948889" sldId="262"/>
            <ac:spMk id="10" creationId="{C5C6043C-EEF1-38FE-B92A-FCF01A904283}"/>
          </ac:spMkLst>
        </pc:spChg>
        <pc:spChg chg="mod">
          <ac:chgData name="종희 정" userId="b7f3d9e83f1ec785" providerId="LiveId" clId="{56510CF5-4618-410F-AC46-D4C670607B24}" dt="2025-12-08T11:57:50.320" v="34" actId="14100"/>
          <ac:spMkLst>
            <pc:docMk/>
            <pc:sldMk cId="2505948889" sldId="262"/>
            <ac:spMk id="12" creationId="{9C94D6BE-D185-3F33-B1FE-A9E5EC428D54}"/>
          </ac:spMkLst>
        </pc:spChg>
        <pc:spChg chg="add mod">
          <ac:chgData name="종희 정" userId="b7f3d9e83f1ec785" providerId="LiveId" clId="{56510CF5-4618-410F-AC46-D4C670607B24}" dt="2025-12-08T11:57:50.320" v="34" actId="14100"/>
          <ac:spMkLst>
            <pc:docMk/>
            <pc:sldMk cId="2505948889" sldId="262"/>
            <ac:spMk id="19" creationId="{F3F240A2-C625-D9F1-F81A-165E5D223CCB}"/>
          </ac:spMkLst>
        </pc:spChg>
        <pc:spChg chg="add mod">
          <ac:chgData name="종희 정" userId="b7f3d9e83f1ec785" providerId="LiveId" clId="{56510CF5-4618-410F-AC46-D4C670607B24}" dt="2025-12-08T11:57:50.320" v="34" actId="14100"/>
          <ac:spMkLst>
            <pc:docMk/>
            <pc:sldMk cId="2505948889" sldId="262"/>
            <ac:spMk id="21" creationId="{A6DEBCE9-535D-DE5C-6935-4B4A35EAAF80}"/>
          </ac:spMkLst>
        </pc:spChg>
        <pc:spChg chg="add mod">
          <ac:chgData name="종희 정" userId="b7f3d9e83f1ec785" providerId="LiveId" clId="{56510CF5-4618-410F-AC46-D4C670607B24}" dt="2025-12-08T11:57:50.320" v="34" actId="14100"/>
          <ac:spMkLst>
            <pc:docMk/>
            <pc:sldMk cId="2505948889" sldId="262"/>
            <ac:spMk id="22" creationId="{A3D639C3-87B8-CEBE-EA16-BEF6E371B15E}"/>
          </ac:spMkLst>
        </pc:spChg>
        <pc:spChg chg="add mod">
          <ac:chgData name="종희 정" userId="b7f3d9e83f1ec785" providerId="LiveId" clId="{56510CF5-4618-410F-AC46-D4C670607B24}" dt="2025-12-08T11:57:50.320" v="34" actId="14100"/>
          <ac:spMkLst>
            <pc:docMk/>
            <pc:sldMk cId="2505948889" sldId="262"/>
            <ac:spMk id="23" creationId="{0781C134-BFCC-9884-18A9-7B16374E1C0C}"/>
          </ac:spMkLst>
        </pc:spChg>
        <pc:spChg chg="add mod">
          <ac:chgData name="종희 정" userId="b7f3d9e83f1ec785" providerId="LiveId" clId="{56510CF5-4618-410F-AC46-D4C670607B24}" dt="2025-12-08T11:57:50.320" v="34" actId="14100"/>
          <ac:spMkLst>
            <pc:docMk/>
            <pc:sldMk cId="2505948889" sldId="262"/>
            <ac:spMk id="28" creationId="{D72A674E-2882-853F-1D35-0C7DEEB5C46D}"/>
          </ac:spMkLst>
        </pc:spChg>
        <pc:spChg chg="add mod">
          <ac:chgData name="종희 정" userId="b7f3d9e83f1ec785" providerId="LiveId" clId="{56510CF5-4618-410F-AC46-D4C670607B24}" dt="2025-12-08T11:57:50.320" v="34" actId="14100"/>
          <ac:spMkLst>
            <pc:docMk/>
            <pc:sldMk cId="2505948889" sldId="262"/>
            <ac:spMk id="30" creationId="{01862EA5-A627-CD31-BA58-BC6DA06C86FB}"/>
          </ac:spMkLst>
        </pc:spChg>
        <pc:spChg chg="mod">
          <ac:chgData name="종희 정" userId="b7f3d9e83f1ec785" providerId="LiveId" clId="{56510CF5-4618-410F-AC46-D4C670607B24}" dt="2025-12-08T11:57:46.028" v="32"/>
          <ac:spMkLst>
            <pc:docMk/>
            <pc:sldMk cId="2505948889" sldId="262"/>
            <ac:spMk id="35" creationId="{AE860341-1EDD-7E51-347C-C83912ACE243}"/>
          </ac:spMkLst>
        </pc:spChg>
        <pc:spChg chg="mod">
          <ac:chgData name="종희 정" userId="b7f3d9e83f1ec785" providerId="LiveId" clId="{56510CF5-4618-410F-AC46-D4C670607B24}" dt="2025-12-08T11:57:46.028" v="32"/>
          <ac:spMkLst>
            <pc:docMk/>
            <pc:sldMk cId="2505948889" sldId="262"/>
            <ac:spMk id="43" creationId="{9A776C5E-6EC2-404D-C585-9C7906F16D83}"/>
          </ac:spMkLst>
        </pc:spChg>
        <pc:spChg chg="mod">
          <ac:chgData name="종희 정" userId="b7f3d9e83f1ec785" providerId="LiveId" clId="{56510CF5-4618-410F-AC46-D4C670607B24}" dt="2025-12-08T11:57:50.320" v="34" actId="14100"/>
          <ac:spMkLst>
            <pc:docMk/>
            <pc:sldMk cId="2505948889" sldId="262"/>
            <ac:spMk id="48" creationId="{0FE657AD-8B50-3CBD-1072-9CA48E898001}"/>
          </ac:spMkLst>
        </pc:spChg>
        <pc:spChg chg="add mod">
          <ac:chgData name="종희 정" userId="b7f3d9e83f1ec785" providerId="LiveId" clId="{56510CF5-4618-410F-AC46-D4C670607B24}" dt="2025-12-08T11:57:50.320" v="34" actId="14100"/>
          <ac:spMkLst>
            <pc:docMk/>
            <pc:sldMk cId="2505948889" sldId="262"/>
            <ac:spMk id="53" creationId="{A0AF105F-A5A5-A128-5E80-D9FC4F67991F}"/>
          </ac:spMkLst>
        </pc:spChg>
        <pc:spChg chg="add mod">
          <ac:chgData name="종희 정" userId="b7f3d9e83f1ec785" providerId="LiveId" clId="{56510CF5-4618-410F-AC46-D4C670607B24}" dt="2025-12-08T12:18:58.753" v="82" actId="1038"/>
          <ac:spMkLst>
            <pc:docMk/>
            <pc:sldMk cId="2505948889" sldId="262"/>
            <ac:spMk id="5125" creationId="{62EF789D-F5B5-2441-F53C-43BA45B996C3}"/>
          </ac:spMkLst>
        </pc:spChg>
        <pc:spChg chg="add mod">
          <ac:chgData name="종희 정" userId="b7f3d9e83f1ec785" providerId="LiveId" clId="{56510CF5-4618-410F-AC46-D4C670607B24}" dt="2025-12-08T12:18:58.753" v="82" actId="1038"/>
          <ac:spMkLst>
            <pc:docMk/>
            <pc:sldMk cId="2505948889" sldId="262"/>
            <ac:spMk id="5126" creationId="{5C5799FD-8766-D39C-17A0-2FFFA412B0B7}"/>
          </ac:spMkLst>
        </pc:spChg>
        <pc:spChg chg="add mod">
          <ac:chgData name="종희 정" userId="b7f3d9e83f1ec785" providerId="LiveId" clId="{56510CF5-4618-410F-AC46-D4C670607B24}" dt="2025-12-08T12:18:58.753" v="82" actId="1038"/>
          <ac:spMkLst>
            <pc:docMk/>
            <pc:sldMk cId="2505948889" sldId="262"/>
            <ac:spMk id="5129" creationId="{9E378306-E830-CDC4-6FF4-82BF38E6A929}"/>
          </ac:spMkLst>
        </pc:spChg>
        <pc:spChg chg="add mod">
          <ac:chgData name="종희 정" userId="b7f3d9e83f1ec785" providerId="LiveId" clId="{56510CF5-4618-410F-AC46-D4C670607B24}" dt="2025-12-08T12:18:58.753" v="82" actId="1038"/>
          <ac:spMkLst>
            <pc:docMk/>
            <pc:sldMk cId="2505948889" sldId="262"/>
            <ac:spMk id="5131" creationId="{CD1476DD-12B7-6D8B-267F-35D28B8CAF86}"/>
          </ac:spMkLst>
        </pc:spChg>
        <pc:spChg chg="add mod">
          <ac:chgData name="종희 정" userId="b7f3d9e83f1ec785" providerId="LiveId" clId="{56510CF5-4618-410F-AC46-D4C670607B24}" dt="2025-12-08T12:18:58.753" v="82" actId="1038"/>
          <ac:spMkLst>
            <pc:docMk/>
            <pc:sldMk cId="2505948889" sldId="262"/>
            <ac:spMk id="5132" creationId="{38438E09-95D2-175D-76B6-28C2E51F93AC}"/>
          </ac:spMkLst>
        </pc:spChg>
        <pc:spChg chg="add mod">
          <ac:chgData name="종희 정" userId="b7f3d9e83f1ec785" providerId="LiveId" clId="{56510CF5-4618-410F-AC46-D4C670607B24}" dt="2025-12-08T12:18:58.753" v="82" actId="1038"/>
          <ac:spMkLst>
            <pc:docMk/>
            <pc:sldMk cId="2505948889" sldId="262"/>
            <ac:spMk id="5133" creationId="{2C1FDA56-9DCE-EABF-9EFF-38C48032FF21}"/>
          </ac:spMkLst>
        </pc:spChg>
        <pc:spChg chg="add mod">
          <ac:chgData name="종희 정" userId="b7f3d9e83f1ec785" providerId="LiveId" clId="{56510CF5-4618-410F-AC46-D4C670607B24}" dt="2025-12-08T12:18:58.753" v="82" actId="1038"/>
          <ac:spMkLst>
            <pc:docMk/>
            <pc:sldMk cId="2505948889" sldId="262"/>
            <ac:spMk id="5136" creationId="{977DB7DD-5598-FE4F-49A0-C75BF09DBCF1}"/>
          </ac:spMkLst>
        </pc:spChg>
        <pc:spChg chg="add mod">
          <ac:chgData name="종희 정" userId="b7f3d9e83f1ec785" providerId="LiveId" clId="{56510CF5-4618-410F-AC46-D4C670607B24}" dt="2025-12-08T12:18:58.753" v="82" actId="1038"/>
          <ac:spMkLst>
            <pc:docMk/>
            <pc:sldMk cId="2505948889" sldId="262"/>
            <ac:spMk id="5137" creationId="{2867CD1B-21B3-312E-BF17-3E5D8174323A}"/>
          </ac:spMkLst>
        </pc:spChg>
        <pc:spChg chg="add mod">
          <ac:chgData name="종희 정" userId="b7f3d9e83f1ec785" providerId="LiveId" clId="{56510CF5-4618-410F-AC46-D4C670607B24}" dt="2025-12-08T12:18:58.753" v="82" actId="1038"/>
          <ac:spMkLst>
            <pc:docMk/>
            <pc:sldMk cId="2505948889" sldId="262"/>
            <ac:spMk id="5138" creationId="{01750FB1-B40C-A14A-9797-48A9A45A99AD}"/>
          </ac:spMkLst>
        </pc:spChg>
        <pc:spChg chg="add mod">
          <ac:chgData name="종희 정" userId="b7f3d9e83f1ec785" providerId="LiveId" clId="{56510CF5-4618-410F-AC46-D4C670607B24}" dt="2025-12-08T12:18:58.753" v="82" actId="1038"/>
          <ac:spMkLst>
            <pc:docMk/>
            <pc:sldMk cId="2505948889" sldId="262"/>
            <ac:spMk id="5139" creationId="{0B0B39C1-88C1-5173-3B4F-0A66B4330178}"/>
          </ac:spMkLst>
        </pc:spChg>
        <pc:picChg chg="add del mod">
          <ac:chgData name="종희 정" userId="b7f3d9e83f1ec785" providerId="LiveId" clId="{56510CF5-4618-410F-AC46-D4C670607B24}" dt="2025-12-08T12:14:55.390" v="39" actId="478"/>
          <ac:picMkLst>
            <pc:docMk/>
            <pc:sldMk cId="2505948889" sldId="262"/>
            <ac:picMk id="60" creationId="{55074396-5F22-543B-1FB2-C9606C5F21E2}"/>
          </ac:picMkLst>
        </pc:picChg>
        <pc:picChg chg="add del mod">
          <ac:chgData name="종희 정" userId="b7f3d9e83f1ec785" providerId="LiveId" clId="{56510CF5-4618-410F-AC46-D4C670607B24}" dt="2025-12-08T12:18:42.684" v="44" actId="478"/>
          <ac:picMkLst>
            <pc:docMk/>
            <pc:sldMk cId="2505948889" sldId="262"/>
            <ac:picMk id="62" creationId="{0303DB9B-E60D-2FD2-051B-3AF4DD529AB5}"/>
          </ac:picMkLst>
        </pc:picChg>
        <pc:picChg chg="del">
          <ac:chgData name="종희 정" userId="b7f3d9e83f1ec785" providerId="LiveId" clId="{56510CF5-4618-410F-AC46-D4C670607B24}" dt="2025-12-08T11:57:45.583" v="31" actId="478"/>
          <ac:picMkLst>
            <pc:docMk/>
            <pc:sldMk cId="2505948889" sldId="262"/>
            <ac:picMk id="5122" creationId="{8B9DC414-7411-28C7-36F6-B9E759F11958}"/>
          </ac:picMkLst>
        </pc:picChg>
      </pc:sldChg>
      <pc:sldChg chg="modSp mod">
        <pc:chgData name="종희 정" userId="b7f3d9e83f1ec785" providerId="LiveId" clId="{56510CF5-4618-410F-AC46-D4C670607B24}" dt="2025-12-08T09:38:24.579" v="17" actId="1076"/>
        <pc:sldMkLst>
          <pc:docMk/>
          <pc:sldMk cId="1227161105" sldId="307"/>
        </pc:sldMkLst>
        <pc:spChg chg="mod">
          <ac:chgData name="종희 정" userId="b7f3d9e83f1ec785" providerId="LiveId" clId="{56510CF5-4618-410F-AC46-D4C670607B24}" dt="2025-12-08T09:38:24.579" v="17" actId="1076"/>
          <ac:spMkLst>
            <pc:docMk/>
            <pc:sldMk cId="1227161105" sldId="307"/>
            <ac:spMk id="4" creationId="{4FFAA9F9-4584-5CD1-60C2-C33CE7F8D261}"/>
          </ac:spMkLst>
        </pc:spChg>
        <pc:spChg chg="mod">
          <ac:chgData name="종희 정" userId="b7f3d9e83f1ec785" providerId="LiveId" clId="{56510CF5-4618-410F-AC46-D4C670607B24}" dt="2025-12-08T09:37:50.235" v="8" actId="1076"/>
          <ac:spMkLst>
            <pc:docMk/>
            <pc:sldMk cId="1227161105" sldId="307"/>
            <ac:spMk id="7" creationId="{8F1FA9A3-AE27-9D4D-4847-B9D2BFB56C93}"/>
          </ac:spMkLst>
        </pc:spChg>
        <pc:spChg chg="mod">
          <ac:chgData name="종희 정" userId="b7f3d9e83f1ec785" providerId="LiveId" clId="{56510CF5-4618-410F-AC46-D4C670607B24}" dt="2025-12-08T09:38:15.932" v="15" actId="1076"/>
          <ac:spMkLst>
            <pc:docMk/>
            <pc:sldMk cId="1227161105" sldId="307"/>
            <ac:spMk id="11" creationId="{75F0EF4F-C8C7-8E56-6DEF-C2312AC2431B}"/>
          </ac:spMkLst>
        </pc:spChg>
        <pc:spChg chg="mod">
          <ac:chgData name="종희 정" userId="b7f3d9e83f1ec785" providerId="LiveId" clId="{56510CF5-4618-410F-AC46-D4C670607B24}" dt="2025-12-08T09:38:10.792" v="14" actId="1076"/>
          <ac:spMkLst>
            <pc:docMk/>
            <pc:sldMk cId="1227161105" sldId="307"/>
            <ac:spMk id="17" creationId="{CA019281-879E-A310-FB2A-91580822102B}"/>
          </ac:spMkLst>
        </pc:spChg>
        <pc:spChg chg="mod">
          <ac:chgData name="종희 정" userId="b7f3d9e83f1ec785" providerId="LiveId" clId="{56510CF5-4618-410F-AC46-D4C670607B24}" dt="2025-12-08T09:38:17.241" v="16" actId="20577"/>
          <ac:spMkLst>
            <pc:docMk/>
            <pc:sldMk cId="1227161105" sldId="307"/>
            <ac:spMk id="22" creationId="{2EB70E4A-AF13-ED38-514C-60743C149037}"/>
          </ac:spMkLst>
        </pc:spChg>
      </pc:sldChg>
      <pc:sldChg chg="addSp delSp modSp mod">
        <pc:chgData name="종희 정" userId="b7f3d9e83f1ec785" providerId="LiveId" clId="{56510CF5-4618-410F-AC46-D4C670607B24}" dt="2025-12-08T09:50:53.800" v="23" actId="478"/>
        <pc:sldMkLst>
          <pc:docMk/>
          <pc:sldMk cId="2422151707" sldId="308"/>
        </pc:sldMkLst>
        <pc:spChg chg="add del mod">
          <ac:chgData name="종희 정" userId="b7f3d9e83f1ec785" providerId="LiveId" clId="{56510CF5-4618-410F-AC46-D4C670607B24}" dt="2025-12-08T09:50:53.800" v="23" actId="478"/>
          <ac:spMkLst>
            <pc:docMk/>
            <pc:sldMk cId="2422151707" sldId="308"/>
            <ac:spMk id="6" creationId="{4DCFC00D-2442-3F6F-350B-4834FA5158EA}"/>
          </ac:spMkLst>
        </pc:spChg>
      </pc:sldChg>
      <pc:sldChg chg="addSp delSp modSp add mod">
        <pc:chgData name="종희 정" userId="b7f3d9e83f1ec785" providerId="LiveId" clId="{56510CF5-4618-410F-AC46-D4C670607B24}" dt="2025-12-08T09:51:46.378" v="30" actId="1076"/>
        <pc:sldMkLst>
          <pc:docMk/>
          <pc:sldMk cId="3138908318" sldId="309"/>
        </pc:sldMkLst>
        <pc:spChg chg="del">
          <ac:chgData name="종희 정" userId="b7f3d9e83f1ec785" providerId="LiveId" clId="{56510CF5-4618-410F-AC46-D4C670607B24}" dt="2025-12-08T09:50:59.623" v="25" actId="478"/>
          <ac:spMkLst>
            <pc:docMk/>
            <pc:sldMk cId="3138908318" sldId="309"/>
            <ac:spMk id="3" creationId="{ACF46CF9-FCF6-5854-5DE9-2545A3786971}"/>
          </ac:spMkLst>
        </pc:spChg>
        <pc:spChg chg="add mod">
          <ac:chgData name="종희 정" userId="b7f3d9e83f1ec785" providerId="LiveId" clId="{56510CF5-4618-410F-AC46-D4C670607B24}" dt="2025-12-08T09:51:46.378" v="30" actId="1076"/>
          <ac:spMkLst>
            <pc:docMk/>
            <pc:sldMk cId="3138908318" sldId="309"/>
            <ac:spMk id="6" creationId="{54913EA6-A75B-7F74-AC35-D4BEC8E96B14}"/>
          </ac:spMkLst>
        </pc:spChg>
        <pc:spChg chg="mod">
          <ac:chgData name="종희 정" userId="b7f3d9e83f1ec785" providerId="LiveId" clId="{56510CF5-4618-410F-AC46-D4C670607B24}" dt="2025-12-08T09:51:04.286" v="26" actId="1076"/>
          <ac:spMkLst>
            <pc:docMk/>
            <pc:sldMk cId="3138908318" sldId="309"/>
            <ac:spMk id="9" creationId="{84687321-97CC-086F-DFB9-6A272CFA43B1}"/>
          </ac:spMkLst>
        </pc:spChg>
        <pc:spChg chg="mod">
          <ac:chgData name="종희 정" userId="b7f3d9e83f1ec785" providerId="LiveId" clId="{56510CF5-4618-410F-AC46-D4C670607B24}" dt="2025-12-08T09:51:04.286" v="26" actId="1076"/>
          <ac:spMkLst>
            <pc:docMk/>
            <pc:sldMk cId="3138908318" sldId="309"/>
            <ac:spMk id="10" creationId="{390C1CC3-295E-5FF1-BCEE-1475FA7D01C5}"/>
          </ac:spMkLst>
        </pc:spChg>
        <pc:spChg chg="mod">
          <ac:chgData name="종희 정" userId="b7f3d9e83f1ec785" providerId="LiveId" clId="{56510CF5-4618-410F-AC46-D4C670607B24}" dt="2025-12-08T09:51:04.286" v="26" actId="1076"/>
          <ac:spMkLst>
            <pc:docMk/>
            <pc:sldMk cId="3138908318" sldId="309"/>
            <ac:spMk id="12" creationId="{13CB0CF6-CB04-95DF-4C96-05F274B5FD7D}"/>
          </ac:spMkLst>
        </pc:spChg>
        <pc:spChg chg="mod">
          <ac:chgData name="종희 정" userId="b7f3d9e83f1ec785" providerId="LiveId" clId="{56510CF5-4618-410F-AC46-D4C670607B24}" dt="2025-12-08T09:51:04.286" v="26" actId="1076"/>
          <ac:spMkLst>
            <pc:docMk/>
            <pc:sldMk cId="3138908318" sldId="309"/>
            <ac:spMk id="13" creationId="{756068BC-37F2-8D66-5C3F-C3DCAA334D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89D9B-3CB1-4DD9-A987-AA16494F58E8}" type="datetimeFigureOut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88C21-5B07-4182-B093-55F81E4A4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56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93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00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61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71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9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9793-FC03-B939-04A6-29DBE98A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5626C7-4523-05D6-2B49-52206C54E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DE904-5B6B-9A2D-DA12-E7CB0766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6DCA1-BC52-5494-F8F0-59665C105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146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C98B4-5536-AFE4-F1D8-AE21D218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84902F-D046-A065-F131-1A3BBE138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A3D09E-AFCC-8484-1545-658629CC0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F578B9-4855-1FAB-D820-A237BEEEF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217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1515D-CC89-161F-751A-BC50DA6C6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862B98-AB36-D878-02F5-97FD33A14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7CBB3B-198B-80C5-213B-4CD966745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F0BE5D-08D7-1137-BBDC-2DEA415CB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28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8E831-205B-EEFF-0191-20CED35EC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3A0904-ED02-EF41-AFAF-0F2937C47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CBBC1C-F3AC-BF88-3460-587C2B862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8533F4-DD20-2F6D-5E36-F575DED3A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09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A2D25-00B7-6B12-EDC1-2A7FC0CD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08311A-9DC5-0002-4851-37EDEDD45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0A12EA-6D66-CAD9-65E7-1791BB65C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06E2DA-CB6E-2FAB-5FE9-992747CD7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8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43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D55EC-88C0-F373-FFDF-D28E70E4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5025B6-C88C-BDD1-0ED1-799C588F8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8EC4CD-9648-DBA2-2E30-314212E82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EB1204-A61F-B144-AD40-9B5EFEB44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80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811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3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84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646FA-7218-7A89-82E6-63FADD2B7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451D41-DEAF-9D13-EF11-8D36C4E76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EAF14F-0AFC-7C73-4CA3-1081253C6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F99F33-8F4C-DE05-E199-28D4B6A0B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71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FF756-D723-038F-7F22-3160CAE6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E8D589-C404-EC13-7BE3-2EDA9EB16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0F660B-36B0-7DAA-5152-5110A4097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B3047D-3F50-76A9-CF23-D10883CD0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07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4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88C21-5B07-4182-B093-55F81E4A45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6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F4B61-B107-0181-CB86-458777678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54BDA6-C616-553F-644E-8D5C5591C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0D16E4-65BF-FEBB-1105-C03465C2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DBC42-2D3C-4220-BC51-CDD3245C20A9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D54EB-47BF-71CD-9970-CE6286DB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9111D-0BA4-E2C9-5EAD-5EDAEFEC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08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FBCC5-D7B8-2742-8902-8607A271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D2B6E9-BDFE-57F6-D3D6-E1DC32F6B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8FF10-1E72-0748-7636-E0E904AB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AEF4-269C-4EB5-8F72-DA62BD3C4953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30996B-DFD7-C47D-A88C-FC6FBB58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467125-57EF-04D8-A5A0-2AB90EB5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8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5080F5-3C65-87A1-79AF-0211BBBBA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F0A9DA-86DC-2D05-3923-79AE03445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6F3F3-8461-AF0F-851B-763CB172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2BFF-C96F-4A56-81A9-61FFE4FF443B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732E28-8E14-6F96-1601-0B9F3354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2E730-F95D-9D5A-629C-BB914F7B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5969A-6106-8887-F634-75CD4946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BAA99-5209-11E3-B326-49E127A9B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359BD-74CB-600E-2336-CF58F2AE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BD28-D31C-4973-A731-4AAF0761A6AA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911B7-F701-6D13-2A9B-3C3920F55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6A66C-AE4B-7C16-B9E4-54A0B2FC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8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73126-EED4-373E-CFFD-4B0918483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2F3D9-32FC-2B5A-1CE7-92DC2A5F0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77D9ED-67A5-EDF7-DF2D-BCC44466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8EB6-8B32-4132-9ED3-4FF5D266BFBB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D335F-2CF8-DAC0-6C5F-5FCE2A72C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5A722-4BE9-F16C-5B99-82D3030F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7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FC1F4-B740-E5E0-D194-00A513AD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42A7F-22CD-CC1B-7D2F-D6A1C5004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AC1EA-5ED6-1FB5-7372-47B174B94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FF9511-3AD6-09C3-4163-B08005AEE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BA08E-527A-45EE-B84A-E7C18676A3C5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035294-C645-1AB9-7389-8BA3CBD9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73847-C1EB-34A1-2472-DE2FAF3E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28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BF079-6C55-6B08-A09B-9A5E28D1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49DCCE-CB8C-D035-9004-AE8914DF0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64F5EE-B204-A287-4C7B-FB018EEA8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32901A-3F4F-DFB3-8B77-0CDD9FA2C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07FFA6-1951-A703-6411-2C8A3B8D8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1F3A7F-C0A9-7FA4-CE86-F9B92BA9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CA6A-485A-42F9-BAF9-016376EC6A52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D441F9-9D9C-3416-7E43-7BF958A3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C55728-F68B-9E21-EFAD-76D5EBB7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14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24F90-3A3E-1749-1FCD-22F6FAA8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FABF5A-75F6-D5EA-B63D-A2C0D7B5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890AB-C5E5-4570-98A8-8B054EAE5B31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BD3307-4337-E1DA-9988-DBB21127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272AA0-583C-4FC4-CC23-905A03B7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93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2BE1E4-6FD4-515D-1623-03BCEC81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70E6-A97C-4E8E-A506-35B48B96CE4D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EA51D8-F46C-484D-3927-8B2A9D53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8F966-BBB1-40B0-E708-5C1C11C4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8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9E041-5C7F-072E-A8E5-91CA3CC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7A252-7957-65B6-56BE-964B5237B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6EA1B-B40D-4554-DBD6-BE9489896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A49B63-78E8-E77D-2B22-64EEAEAC8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9812-2D5E-4EDA-88BC-8C82275500BF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AC113F-835A-E05E-B632-969D9A57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767865-4B8F-9DB5-5FEF-A7B2DE0E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42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4AAF2-8084-09D8-FB3A-4F6D5F44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C225D4-EA39-FC30-6865-05D3C837C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6A7A4D-2890-7F05-04C2-C7FC85A2C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06D381-0294-0C3E-8BED-45306EFA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96E1-7DA1-4D41-96DF-52EF774C7AF1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DE1EAF-F673-FE15-7033-56A79DA67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E40854-D282-0D82-E438-3FE0D3E3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6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CB0171-A0BA-0D76-5912-5487AA9B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D82516-96DB-F459-9C4C-1EE6BC1CB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8EBC9F-5200-99D7-6791-E42955B6A4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5F733-4D64-4CEF-B728-9CFFE237E98E}" type="datetime1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A7D9E-D983-75C0-0055-4AE23DF9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73D8F7-FE32-967D-A0CB-4C7AC35E6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8C29F0-78F8-482E-BEBC-27ADA6592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6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799455-A9E6-5F48-D902-38CA003225ED}"/>
              </a:ext>
            </a:extLst>
          </p:cNvPr>
          <p:cNvSpPr/>
          <p:nvPr/>
        </p:nvSpPr>
        <p:spPr>
          <a:xfrm>
            <a:off x="0" y="3406139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D104B-D81B-112C-2BFF-F76D466A7F09}"/>
              </a:ext>
            </a:extLst>
          </p:cNvPr>
          <p:cNvSpPr txBox="1"/>
          <p:nvPr/>
        </p:nvSpPr>
        <p:spPr>
          <a:xfrm>
            <a:off x="3046175" y="3969466"/>
            <a:ext cx="609965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2023315864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이대원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3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2022315987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이승수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3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2023315685 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정지훈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2023315960 </a:t>
            </a:r>
            <a:r>
              <a:rPr lang="ko-KR" altLang="en-US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주홍준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A8A413-82B1-B4E3-8246-DA117C347021}"/>
              </a:ext>
            </a:extLst>
          </p:cNvPr>
          <p:cNvSpPr txBox="1"/>
          <p:nvPr/>
        </p:nvSpPr>
        <p:spPr>
          <a:xfrm>
            <a:off x="1245327" y="2193228"/>
            <a:ext cx="97013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Zynq SoC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Vitis-AI DPU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LUT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가속화 활용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차선 객체 검출 시스템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884E67-8095-541F-28AB-1E97A333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33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4CF3A-F9AE-AC1F-C6D5-025F2387A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933D61-9BD9-6588-BF95-B740AF8188DA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06BE2-E924-602A-1D4B-6087BE5C5DB4}"/>
              </a:ext>
            </a:extLst>
          </p:cNvPr>
          <p:cNvSpPr txBox="1"/>
          <p:nvPr/>
        </p:nvSpPr>
        <p:spPr>
          <a:xfrm>
            <a:off x="372372" y="1094637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PS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7D5161-0287-C14B-DBF5-E0A481A53215}"/>
              </a:ext>
            </a:extLst>
          </p:cNvPr>
          <p:cNvSpPr txBox="1"/>
          <p:nvPr/>
        </p:nvSpPr>
        <p:spPr>
          <a:xfrm>
            <a:off x="498144" y="209297"/>
            <a:ext cx="726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(1)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시스템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D411C8F-80CB-4DC7-139E-613E2691EE9A}"/>
              </a:ext>
            </a:extLst>
          </p:cNvPr>
          <p:cNvSpPr/>
          <p:nvPr/>
        </p:nvSpPr>
        <p:spPr>
          <a:xfrm>
            <a:off x="753075" y="1704641"/>
            <a:ext cx="3865527" cy="47468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A25AB-4B10-EF19-8BCE-E4C102E84960}"/>
              </a:ext>
            </a:extLst>
          </p:cNvPr>
          <p:cNvSpPr txBox="1"/>
          <p:nvPr/>
        </p:nvSpPr>
        <p:spPr>
          <a:xfrm>
            <a:off x="1457722" y="2009390"/>
            <a:ext cx="2671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Processing System (PS)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70A475-1708-3AB2-711E-853E65DCE4DB}"/>
              </a:ext>
            </a:extLst>
          </p:cNvPr>
          <p:cNvSpPr/>
          <p:nvPr/>
        </p:nvSpPr>
        <p:spPr>
          <a:xfrm>
            <a:off x="1170318" y="2536260"/>
            <a:ext cx="3126442" cy="2160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C187A-DBA1-F06D-FF87-236E8C4F1768}"/>
              </a:ext>
            </a:extLst>
          </p:cNvPr>
          <p:cNvSpPr txBox="1"/>
          <p:nvPr/>
        </p:nvSpPr>
        <p:spPr>
          <a:xfrm>
            <a:off x="1610124" y="2562883"/>
            <a:ext cx="2326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APU</a:t>
            </a:r>
          </a:p>
          <a:p>
            <a:pPr algn="ctr"/>
            <a:r>
              <a:rPr lang="en-US" altLang="ko-KR" sz="1400" dirty="0"/>
              <a:t>Quad Cortex-A53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D0AAB-877D-BF7A-2E14-F29096D95CE5}"/>
              </a:ext>
            </a:extLst>
          </p:cNvPr>
          <p:cNvSpPr/>
          <p:nvPr/>
        </p:nvSpPr>
        <p:spPr>
          <a:xfrm>
            <a:off x="2734386" y="3885335"/>
            <a:ext cx="123040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Decoding 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DPU Output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3CEA0E-AD40-0627-72AD-9969DECD095B}"/>
              </a:ext>
            </a:extLst>
          </p:cNvPr>
          <p:cNvSpPr/>
          <p:nvPr/>
        </p:nvSpPr>
        <p:spPr>
          <a:xfrm>
            <a:off x="2713354" y="3122742"/>
            <a:ext cx="1230405" cy="536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ADC Read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7202D3-F679-A45C-A2FE-E84811F03425}"/>
              </a:ext>
            </a:extLst>
          </p:cNvPr>
          <p:cNvSpPr/>
          <p:nvPr/>
        </p:nvSpPr>
        <p:spPr>
          <a:xfrm>
            <a:off x="1406326" y="3885335"/>
            <a:ext cx="1230405" cy="536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Calculating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Direction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9E8DD-333A-FC47-EEC8-FC053E45AFED}"/>
              </a:ext>
            </a:extLst>
          </p:cNvPr>
          <p:cNvSpPr/>
          <p:nvPr/>
        </p:nvSpPr>
        <p:spPr>
          <a:xfrm>
            <a:off x="1457723" y="4779697"/>
            <a:ext cx="2507068" cy="536700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DDR Controller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E3757-A3D2-FA7A-EFB9-EE10376AAF0A}"/>
              </a:ext>
            </a:extLst>
          </p:cNvPr>
          <p:cNvSpPr/>
          <p:nvPr/>
        </p:nvSpPr>
        <p:spPr>
          <a:xfrm>
            <a:off x="1457723" y="5615828"/>
            <a:ext cx="2507068" cy="536700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DRAM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화살표: 위쪽/아래쪽 12">
            <a:extLst>
              <a:ext uri="{FF2B5EF4-FFF2-40B4-BE49-F238E27FC236}">
                <a16:creationId xmlns:a16="http://schemas.microsoft.com/office/drawing/2014/main" id="{B679555F-FD8C-9F55-F3FF-893BE77195F6}"/>
              </a:ext>
            </a:extLst>
          </p:cNvPr>
          <p:cNvSpPr/>
          <p:nvPr/>
        </p:nvSpPr>
        <p:spPr>
          <a:xfrm>
            <a:off x="2685838" y="5304931"/>
            <a:ext cx="170330" cy="33945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90FD4B-AF08-923B-35AD-F2567BC01928}"/>
              </a:ext>
            </a:extLst>
          </p:cNvPr>
          <p:cNvSpPr/>
          <p:nvPr/>
        </p:nvSpPr>
        <p:spPr>
          <a:xfrm>
            <a:off x="4871019" y="1701896"/>
            <a:ext cx="6628280" cy="474681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1983E-0ECF-B558-C14B-B708C6963746}"/>
              </a:ext>
            </a:extLst>
          </p:cNvPr>
          <p:cNvSpPr txBox="1"/>
          <p:nvPr/>
        </p:nvSpPr>
        <p:spPr>
          <a:xfrm>
            <a:off x="6812255" y="2099532"/>
            <a:ext cx="2581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Programable Logic (PL)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F5C74-8C3B-34EF-0863-4208C2277953}"/>
              </a:ext>
            </a:extLst>
          </p:cNvPr>
          <p:cNvSpPr/>
          <p:nvPr/>
        </p:nvSpPr>
        <p:spPr>
          <a:xfrm>
            <a:off x="5192906" y="2708204"/>
            <a:ext cx="527794" cy="29754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68E225-4485-8002-AA91-89D44775B53B}"/>
              </a:ext>
            </a:extLst>
          </p:cNvPr>
          <p:cNvSpPr txBox="1"/>
          <p:nvPr/>
        </p:nvSpPr>
        <p:spPr>
          <a:xfrm>
            <a:off x="5249573" y="2954315"/>
            <a:ext cx="461665" cy="24832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/>
              <a:t>AXI-Inter Connect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029D14-3FCD-2860-00A2-461AC7E15F2A}"/>
              </a:ext>
            </a:extLst>
          </p:cNvPr>
          <p:cNvSpPr/>
          <p:nvPr/>
        </p:nvSpPr>
        <p:spPr>
          <a:xfrm>
            <a:off x="5947340" y="2724763"/>
            <a:ext cx="1909482" cy="1535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DPU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2D0633-7867-865F-018E-E2D571272FB3}"/>
              </a:ext>
            </a:extLst>
          </p:cNvPr>
          <p:cNvSpPr/>
          <p:nvPr/>
        </p:nvSpPr>
        <p:spPr>
          <a:xfrm>
            <a:off x="5973117" y="5095234"/>
            <a:ext cx="1909482" cy="5558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GPIO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PWM IP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DB6CD3-4E9B-8D10-BF85-C89B1190B4BB}"/>
              </a:ext>
            </a:extLst>
          </p:cNvPr>
          <p:cNvSpPr/>
          <p:nvPr/>
        </p:nvSpPr>
        <p:spPr>
          <a:xfrm>
            <a:off x="8010065" y="2724763"/>
            <a:ext cx="3159500" cy="29593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90992A-23EF-9968-9984-D0934E08572C}"/>
              </a:ext>
            </a:extLst>
          </p:cNvPr>
          <p:cNvSpPr/>
          <p:nvPr/>
        </p:nvSpPr>
        <p:spPr>
          <a:xfrm>
            <a:off x="5973117" y="4338891"/>
            <a:ext cx="1909482" cy="5558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VDMA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FB903999-7BBD-D0BB-7198-CF1A4A8DCA5A}"/>
              </a:ext>
            </a:extLst>
          </p:cNvPr>
          <p:cNvSpPr/>
          <p:nvPr/>
        </p:nvSpPr>
        <p:spPr>
          <a:xfrm rot="5400000">
            <a:off x="5760900" y="5257931"/>
            <a:ext cx="170330" cy="339456"/>
          </a:xfrm>
          <a:prstGeom prst="up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위쪽/아래쪽 23">
            <a:extLst>
              <a:ext uri="{FF2B5EF4-FFF2-40B4-BE49-F238E27FC236}">
                <a16:creationId xmlns:a16="http://schemas.microsoft.com/office/drawing/2014/main" id="{44EEACF1-2D40-DE7F-385F-8959B0EB0A16}"/>
              </a:ext>
            </a:extLst>
          </p:cNvPr>
          <p:cNvSpPr/>
          <p:nvPr/>
        </p:nvSpPr>
        <p:spPr>
          <a:xfrm rot="5400000">
            <a:off x="5760900" y="3443465"/>
            <a:ext cx="170330" cy="339456"/>
          </a:xfrm>
          <a:prstGeom prst="up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0936E2-C367-B259-B425-09B23EBF4516}"/>
              </a:ext>
            </a:extLst>
          </p:cNvPr>
          <p:cNvSpPr/>
          <p:nvPr/>
        </p:nvSpPr>
        <p:spPr>
          <a:xfrm>
            <a:off x="8231940" y="3112073"/>
            <a:ext cx="1311650" cy="81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Resize IP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6080A4-BA5E-4837-1C05-4F318FB61D83}"/>
              </a:ext>
            </a:extLst>
          </p:cNvPr>
          <p:cNvSpPr/>
          <p:nvPr/>
        </p:nvSpPr>
        <p:spPr>
          <a:xfrm>
            <a:off x="8231940" y="4006011"/>
            <a:ext cx="1311650" cy="704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BRAM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6FCB07-3CE0-106D-2756-A85F3FBA2A34}"/>
              </a:ext>
            </a:extLst>
          </p:cNvPr>
          <p:cNvSpPr/>
          <p:nvPr/>
        </p:nvSpPr>
        <p:spPr>
          <a:xfrm>
            <a:off x="9642759" y="3112073"/>
            <a:ext cx="1311650" cy="7836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BRAM Controller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1671FA-86C5-3D9A-49B3-D1F5EBD2EEFB}"/>
              </a:ext>
            </a:extLst>
          </p:cNvPr>
          <p:cNvSpPr/>
          <p:nvPr/>
        </p:nvSpPr>
        <p:spPr>
          <a:xfrm>
            <a:off x="9667134" y="4033010"/>
            <a:ext cx="1311649" cy="1401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ysClr val="windowText" lastClr="000000"/>
                </a:solidFill>
              </a:rPr>
              <a:t>Undistortion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IP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C2E79C-9F2F-F07E-AB09-E66876DEB0E5}"/>
              </a:ext>
            </a:extLst>
          </p:cNvPr>
          <p:cNvSpPr/>
          <p:nvPr/>
        </p:nvSpPr>
        <p:spPr>
          <a:xfrm>
            <a:off x="8218329" y="4803312"/>
            <a:ext cx="1338871" cy="630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FIFO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9134ED01-B4B3-B2CF-4954-493594377D4A}"/>
              </a:ext>
            </a:extLst>
          </p:cNvPr>
          <p:cNvSpPr/>
          <p:nvPr/>
        </p:nvSpPr>
        <p:spPr>
          <a:xfrm rot="5400000">
            <a:off x="5768049" y="4447068"/>
            <a:ext cx="170330" cy="339456"/>
          </a:xfrm>
          <a:prstGeom prst="up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위쪽/아래쪽 30">
            <a:extLst>
              <a:ext uri="{FF2B5EF4-FFF2-40B4-BE49-F238E27FC236}">
                <a16:creationId xmlns:a16="http://schemas.microsoft.com/office/drawing/2014/main" id="{7E2F2127-632A-63B3-8DC9-43F99E11150D}"/>
              </a:ext>
            </a:extLst>
          </p:cNvPr>
          <p:cNvSpPr/>
          <p:nvPr/>
        </p:nvSpPr>
        <p:spPr>
          <a:xfrm rot="5400000">
            <a:off x="7848279" y="4433920"/>
            <a:ext cx="170330" cy="339456"/>
          </a:xfrm>
          <a:prstGeom prst="up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2A60A1-E114-2332-F45E-1274C8545D2F}"/>
              </a:ext>
            </a:extLst>
          </p:cNvPr>
          <p:cNvSpPr txBox="1"/>
          <p:nvPr/>
        </p:nvSpPr>
        <p:spPr>
          <a:xfrm>
            <a:off x="8627748" y="2751754"/>
            <a:ext cx="2030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Fisheye Correction 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E43406A-541F-46DF-B26B-92F547FCEEA6}"/>
              </a:ext>
            </a:extLst>
          </p:cNvPr>
          <p:cNvSpPr/>
          <p:nvPr/>
        </p:nvSpPr>
        <p:spPr>
          <a:xfrm>
            <a:off x="1406327" y="3149638"/>
            <a:ext cx="1230405" cy="536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Cammera 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Driver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93D4180A-F595-B5C3-1112-33C50B8AA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3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03C40-C925-24F9-8705-B24A435F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B91FD01-50FD-BACB-8497-CB6D17E21FBB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0AECF-EE65-8AF3-BEF0-902CE1A36BBE}"/>
              </a:ext>
            </a:extLst>
          </p:cNvPr>
          <p:cNvSpPr txBox="1"/>
          <p:nvPr/>
        </p:nvSpPr>
        <p:spPr>
          <a:xfrm>
            <a:off x="352426" y="1238897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프로젝트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환경 구축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86169-0B5D-2DD6-1184-920EF7736818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5CA8728-EF5A-2976-88BF-BE365DD3E3AB}"/>
              </a:ext>
            </a:extLst>
          </p:cNvPr>
          <p:cNvSpPr>
            <a:spLocks/>
          </p:cNvSpPr>
          <p:nvPr/>
        </p:nvSpPr>
        <p:spPr>
          <a:xfrm>
            <a:off x="352426" y="2019300"/>
            <a:ext cx="3667124" cy="4314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D4050C9-FA13-AF15-7305-E46F54EEDF05}"/>
              </a:ext>
            </a:extLst>
          </p:cNvPr>
          <p:cNvSpPr>
            <a:spLocks/>
          </p:cNvSpPr>
          <p:nvPr/>
        </p:nvSpPr>
        <p:spPr>
          <a:xfrm>
            <a:off x="4255294" y="2019298"/>
            <a:ext cx="3667124" cy="4314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79E0C9-70FD-D6D8-2345-04E3245C739B}"/>
              </a:ext>
            </a:extLst>
          </p:cNvPr>
          <p:cNvSpPr>
            <a:spLocks/>
          </p:cNvSpPr>
          <p:nvPr/>
        </p:nvSpPr>
        <p:spPr>
          <a:xfrm>
            <a:off x="8158162" y="2019298"/>
            <a:ext cx="3667124" cy="4314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22A12B0-2B1C-77B6-9811-317B634A2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" y="2066922"/>
            <a:ext cx="3657611" cy="173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62A6DF-96A0-33FB-D75C-DC04AAC0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50" y="2019298"/>
            <a:ext cx="3657611" cy="173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4278ED49-0D85-32C9-8472-AE3C37A6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75" y="2019298"/>
            <a:ext cx="3657611" cy="173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9727491-4B38-A3D2-6E5D-EC020A3EE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12025"/>
          <a:stretch>
            <a:fillRect/>
          </a:stretch>
        </p:blipFill>
        <p:spPr bwMode="auto">
          <a:xfrm>
            <a:off x="666756" y="2319335"/>
            <a:ext cx="30289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7373D26-E08F-B1EF-36E2-392D7FC76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7" b="11377"/>
          <a:stretch>
            <a:fillRect/>
          </a:stretch>
        </p:blipFill>
        <p:spPr bwMode="auto">
          <a:xfrm>
            <a:off x="4700587" y="2271711"/>
            <a:ext cx="28670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99385ED-72E7-8C45-512E-9B8B3083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682" y="2073929"/>
            <a:ext cx="1396083" cy="16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17701904-9779-214F-C9CF-421690968A12}"/>
              </a:ext>
            </a:extLst>
          </p:cNvPr>
          <p:cNvSpPr/>
          <p:nvPr/>
        </p:nvSpPr>
        <p:spPr>
          <a:xfrm>
            <a:off x="3819537" y="2789897"/>
            <a:ext cx="640550" cy="3343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AA2449D-70CF-E360-7A7C-88FB89921E76}"/>
              </a:ext>
            </a:extLst>
          </p:cNvPr>
          <p:cNvSpPr/>
          <p:nvPr/>
        </p:nvSpPr>
        <p:spPr>
          <a:xfrm>
            <a:off x="7803356" y="2789897"/>
            <a:ext cx="640550" cy="3343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297EB5-5075-7499-76E2-7380A3B39DE7}"/>
              </a:ext>
            </a:extLst>
          </p:cNvPr>
          <p:cNvSpPr txBox="1"/>
          <p:nvPr/>
        </p:nvSpPr>
        <p:spPr>
          <a:xfrm>
            <a:off x="410472" y="4087668"/>
            <a:ext cx="357913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en-US" altLang="ko-KR" sz="2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PYNQ OS(Ultra96v2))</a:t>
            </a:r>
          </a:p>
          <a:p>
            <a:pPr marL="342900" indent="-342900" algn="just">
              <a:buFontTx/>
              <a:buChar char="-"/>
            </a:pP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FPGA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3915EF-82A8-9B33-6C22-C929DB77A626}"/>
              </a:ext>
            </a:extLst>
          </p:cNvPr>
          <p:cNvSpPr txBox="1"/>
          <p:nvPr/>
        </p:nvSpPr>
        <p:spPr>
          <a:xfrm>
            <a:off x="4352925" y="4045617"/>
            <a:ext cx="356473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연결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시리얼 통신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(PUTTY)</a:t>
            </a:r>
          </a:p>
          <a:p>
            <a:endParaRPr lang="en-US" altLang="ko-KR" sz="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ZYNQ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보드와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 후 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설정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ko-KR" altLang="en-US" dirty="0"/>
              <a:t>환경을 위한 준비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21F300-D64A-AE24-E40B-52D58A79F3EB}"/>
              </a:ext>
            </a:extLst>
          </p:cNvPr>
          <p:cNvSpPr txBox="1"/>
          <p:nvPr/>
        </p:nvSpPr>
        <p:spPr>
          <a:xfrm>
            <a:off x="8277225" y="4087668"/>
            <a:ext cx="348048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개발 환경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</a:t>
            </a:r>
          </a:p>
          <a:p>
            <a:pPr marL="342900" indent="-342900">
              <a:buFontTx/>
              <a:buChar char="-"/>
            </a:pP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코드로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FPGA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27748B-3646-C29E-C902-34CB2CB9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4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7D0F-4E04-3567-C1CF-450576914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492994-6C72-F700-DF3E-51E9B420F95A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820817-00EE-24E0-5756-D8074C240715}"/>
              </a:ext>
            </a:extLst>
          </p:cNvPr>
          <p:cNvSpPr txBox="1"/>
          <p:nvPr/>
        </p:nvSpPr>
        <p:spPr>
          <a:xfrm>
            <a:off x="352426" y="1238897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RTL + Block Design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9A57B-7AAF-2D84-DFF6-872885401422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0611B6F-AFCA-46BB-B71E-8B5EFC16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1993161"/>
            <a:ext cx="993457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0916A7-5CFF-C2B3-2CCC-6982CC8A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EC8CC-1818-F94C-91B0-93ECD4AF1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880F1E-F894-415E-541D-55BD01726A01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71F66-A7B8-31C9-22DC-366D4FBBB15B}"/>
              </a:ext>
            </a:extLst>
          </p:cNvPr>
          <p:cNvSpPr txBox="1"/>
          <p:nvPr/>
        </p:nvSpPr>
        <p:spPr>
          <a:xfrm>
            <a:off x="295276" y="1155595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RTL + Block Design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7F3B0-05A9-A749-59DD-4943D401B4C3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E3AEC-C265-666C-2A94-01E9E0BA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81" y="1781401"/>
            <a:ext cx="8299837" cy="507659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355A4E-5E23-8370-C635-113E2D72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2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E274-7339-D0A1-8EE3-21D992BE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2DC856-8F97-0F68-FE6D-5846784E9696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18D05-2180-A5A9-FED6-BFA501E7FFD0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3077B-05F2-7BB5-421A-3422423F6891}"/>
              </a:ext>
            </a:extLst>
          </p:cNvPr>
          <p:cNvSpPr txBox="1"/>
          <p:nvPr/>
        </p:nvSpPr>
        <p:spPr>
          <a:xfrm>
            <a:off x="398387" y="1373990"/>
            <a:ext cx="598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latin typeface="맑은 고딕" panose="020B0503020000020004" pitchFamily="50" charset="-127"/>
              </a:rPr>
              <a:t>Resize IP</a:t>
            </a:r>
            <a:endParaRPr lang="ko-KR" altLang="en-US" sz="2000" b="1" dirty="0">
              <a:latin typeface="맑은 고딕" panose="020B0503020000020004" pitchFamily="50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2CE667A-581E-4FD2-AFC0-7C1B0F3D7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4" y="1990725"/>
            <a:ext cx="4650372" cy="41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72894A-0F72-F84A-23B9-4047FD223F9F}"/>
              </a:ext>
            </a:extLst>
          </p:cNvPr>
          <p:cNvSpPr>
            <a:spLocks/>
          </p:cNvSpPr>
          <p:nvPr/>
        </p:nvSpPr>
        <p:spPr>
          <a:xfrm>
            <a:off x="5610736" y="2257595"/>
            <a:ext cx="6083120" cy="3900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01A39B-1B7F-215C-9B28-742D9A4F38D2}"/>
                  </a:ext>
                </a:extLst>
              </p:cNvPr>
              <p:cNvSpPr txBox="1"/>
              <p:nvPr/>
            </p:nvSpPr>
            <p:spPr>
              <a:xfrm>
                <a:off x="5702711" y="2474219"/>
                <a:ext cx="5890818" cy="3477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20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b="1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원본 영상 데이터 해상도 축소 </a:t>
                </a:r>
                <a:endParaRPr lang="en-US" altLang="ko-KR" sz="2000" b="1" dirty="0">
                  <a:solidFill>
                    <a:srgbClr val="000000"/>
                  </a:solidFill>
                  <a:latin typeface="맑은 고딕" panose="020B0503020000020004" pitchFamily="50" charset="-127"/>
                </a:endParaRPr>
              </a:p>
              <a:p>
                <a:pPr algn="just"/>
                <a:endParaRPr lang="en-US" altLang="ko-KR" sz="2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① </a:t>
                </a:r>
                <a:r>
                  <a:rPr lang="en-US" altLang="ko-KR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VDMA0</a:t>
                </a:r>
                <a:r>
                  <a:rPr lang="ko-KR" altLang="en-US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통해 </a:t>
                </a: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640 x 480 </a:t>
                </a:r>
                <a:r>
                  <a:rPr lang="en-US" altLang="ko-KR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pixel Stream </a:t>
                </a:r>
                <a:r>
                  <a:rPr lang="ko-KR" altLang="en-US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입력   </a:t>
                </a:r>
                <a:r>
                  <a:rPr lang="en-US" altLang="ko-KR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en-US" altLang="ko-KR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s_tdata</a:t>
                </a:r>
                <a:r>
                  <a:rPr lang="en-US" altLang="ko-KR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  <a:endPara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just"/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</a:p>
              <a:p>
                <a:pPr algn="just"/>
                <a:r>
                  <a:rPr lang="ko-KR" altLang="en-US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②</a:t>
                </a:r>
                <a:r>
                  <a:rPr lang="en-US" altLang="ko-KR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Pixel </a:t>
                </a: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</a:t>
                </a:r>
                <a:r>
                  <a:rPr lang="en-US" altLang="ko-KR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rop </a:t>
                </a:r>
                <a:r>
                  <a:rPr lang="ko-KR" altLang="en-US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방식으로 </a:t>
                </a: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Resize </a:t>
                </a:r>
                <a:r>
                  <a:rPr lang="ko-KR" altLang="en-US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수행</a:t>
                </a:r>
                <a:endPara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just"/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(</a:t>
                </a: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640 x 480 </a:t>
                </a:r>
                <a:r>
                  <a:rPr lang="ko-KR" altLang="en-US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→ </a:t>
                </a: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320 x 240 </a:t>
                </a:r>
                <a:r>
                  <a:rPr lang="en-US" altLang="ko-KR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pixel)</a:t>
                </a:r>
              </a:p>
              <a:p>
                <a:pPr algn="just"/>
                <a:endParaRPr lang="en-US" altLang="ko-KR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 u="sng"/>
                  <a:t>왜곡보정에 필요한 </a:t>
                </a:r>
                <a:r>
                  <a:rPr lang="en-US" altLang="ko-KR" u="sng"/>
                  <a:t>bram </a:t>
                </a:r>
                <a:r>
                  <a:rPr lang="ko-KR" altLang="en-US" u="sng"/>
                  <a:t>자원 소모 ↓</a:t>
                </a:r>
                <a:endParaRPr lang="en-US" altLang="ko-KR" u="sng" dirty="0">
                  <a:solidFill>
                    <a:srgbClr val="000000"/>
                  </a:solidFill>
                  <a:latin typeface="맑은 고딕" panose="020B0503020000020004" pitchFamily="50" charset="-127"/>
                </a:endParaRPr>
              </a:p>
              <a:p>
                <a:pPr algn="just"/>
                <a:endPara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③ </a:t>
                </a:r>
                <a:r>
                  <a:rPr lang="ko-KR" altLang="en-US"/>
                  <a:t>축소된 영상 데이터를</a:t>
                </a:r>
                <a:r>
                  <a:rPr lang="en-US" altLang="ko-KR"/>
                  <a:t> BRAM</a:t>
                </a:r>
                <a:r>
                  <a:rPr lang="ko-KR" altLang="en-US"/>
                  <a:t>으로 </a:t>
                </a:r>
                <a:r>
                  <a:rPr lang="en-US" altLang="ko-KR"/>
                  <a:t>Stream </a:t>
                </a:r>
                <a:r>
                  <a:rPr lang="ko-KR" altLang="en-US"/>
                  <a:t>출력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m_tdata</a:t>
                </a:r>
                <a:r>
                  <a:rPr lang="en-US" altLang="ko-KR" dirty="0"/>
                  <a:t>)</a:t>
                </a:r>
                <a:endPara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01A39B-1B7F-215C-9B28-742D9A4F3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11" y="2474219"/>
                <a:ext cx="5890818" cy="3477875"/>
              </a:xfrm>
              <a:prstGeom prst="rect">
                <a:avLst/>
              </a:prstGeom>
              <a:blipFill>
                <a:blip r:embed="rId4"/>
                <a:stretch>
                  <a:fillRect l="-827" t="-351" b="-1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794CAE-4CBB-C1FF-63EE-25BD6E64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7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C0FD0-53AD-CB63-3636-DF5AB6357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10A52F-95A7-F6CF-3898-F31C8F24DB33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872AF-552B-08FB-C845-D2208BA2C576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7EC09-7B26-9582-CE5F-2DA9DCC36BE6}"/>
              </a:ext>
            </a:extLst>
          </p:cNvPr>
          <p:cNvSpPr txBox="1"/>
          <p:nvPr/>
        </p:nvSpPr>
        <p:spPr>
          <a:xfrm>
            <a:off x="398387" y="1446396"/>
            <a:ext cx="598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latin typeface="맑은 고딕" panose="020B0503020000020004" pitchFamily="50" charset="-127"/>
              </a:rPr>
              <a:t>BRAM Controller IP</a:t>
            </a:r>
            <a:endParaRPr lang="ko-KR" altLang="en-US" sz="2000" b="1" dirty="0">
              <a:latin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11DA50-91F7-D7D8-700F-BF36E825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4" y="2422804"/>
            <a:ext cx="4444688" cy="39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CC2B67-11DC-883C-6CFF-2A991A6C738C}"/>
              </a:ext>
            </a:extLst>
          </p:cNvPr>
          <p:cNvSpPr>
            <a:spLocks/>
          </p:cNvSpPr>
          <p:nvPr/>
        </p:nvSpPr>
        <p:spPr>
          <a:xfrm>
            <a:off x="5415158" y="2641787"/>
            <a:ext cx="6319642" cy="3543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F68ED-586C-DE08-2920-FAC3A44C4B50}"/>
              </a:ext>
            </a:extLst>
          </p:cNvPr>
          <p:cNvSpPr txBox="1"/>
          <p:nvPr/>
        </p:nvSpPr>
        <p:spPr>
          <a:xfrm>
            <a:off x="5495925" y="2812671"/>
            <a:ext cx="623887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Resize IP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Undistortion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IP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사이 충돌을 막는 중재자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en-US" altLang="ko-KR" sz="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역할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AXI-Stream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BRAM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Resize(=Write)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Undistort(=Read)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간 충돌방지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충돌 방지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매커니즘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run_en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just"/>
            <a:endParaRPr lang="en-US" altLang="ko-KR" sz="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  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run_en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 == 0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Resize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 출력 데이터를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BRAM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에 저장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  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run_en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 == 1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Undistort IP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BRAM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에서 데이터를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읽어감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주요 동작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Handshake (Valid &amp; Ready)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유지되는 동안 주소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을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증가시키며 데이터 저장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en-US" altLang="ko-KR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4AA1E-30D7-5FF3-2DE1-1AE1C6E6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1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98C93-9639-5F90-3334-3DF66117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AFA2A9-70AA-C636-A21D-3E68BDBBBB0E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97E3C-52A3-C0C9-F505-B852AD45C1C5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1A37D-A62E-2446-E35D-8D87DB564DF0}"/>
              </a:ext>
            </a:extLst>
          </p:cNvPr>
          <p:cNvSpPr txBox="1"/>
          <p:nvPr/>
        </p:nvSpPr>
        <p:spPr>
          <a:xfrm>
            <a:off x="498144" y="1446395"/>
            <a:ext cx="598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latin typeface="맑은 고딕" panose="020B0503020000020004" pitchFamily="50" charset="-127"/>
              </a:rPr>
              <a:t>BRAM</a:t>
            </a:r>
            <a:endParaRPr lang="ko-KR" altLang="en-US" sz="2000" b="1" dirty="0">
              <a:latin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107C62-5749-FA34-3A0F-347F72DCD650}"/>
              </a:ext>
            </a:extLst>
          </p:cNvPr>
          <p:cNvSpPr>
            <a:spLocks/>
          </p:cNvSpPr>
          <p:nvPr/>
        </p:nvSpPr>
        <p:spPr>
          <a:xfrm>
            <a:off x="4868307" y="2814436"/>
            <a:ext cx="5987870" cy="2491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EFD09-9EBD-C508-4708-580664715E93}"/>
              </a:ext>
            </a:extLst>
          </p:cNvPr>
          <p:cNvSpPr txBox="1"/>
          <p:nvPr/>
        </p:nvSpPr>
        <p:spPr>
          <a:xfrm>
            <a:off x="4973712" y="3152100"/>
            <a:ext cx="588246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쓰기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읽기 구현 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(Write &amp; Read)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Write : Resize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데이터를 저장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dina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just"/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 : 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Undistortion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IP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부터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LUT Mapped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받아 데이터를 내보냄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(doubt)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7615BD-EBBB-4DD3-816F-69BD249E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23" y="2101102"/>
            <a:ext cx="2821195" cy="40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73A746-D509-0942-E3E3-EF01FC7F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8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B891B-992A-9AB3-7EA0-D01E1242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FA87C8-4841-0F25-92F8-EBB02797665B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229DC-A88F-8E89-BB72-1A3881B161E9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구현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(2)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구현과정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9C6335-81E7-85A1-E447-335F094ABA38}"/>
              </a:ext>
            </a:extLst>
          </p:cNvPr>
          <p:cNvSpPr>
            <a:spLocks/>
          </p:cNvSpPr>
          <p:nvPr/>
        </p:nvSpPr>
        <p:spPr>
          <a:xfrm>
            <a:off x="5206655" y="2367166"/>
            <a:ext cx="5987870" cy="3642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627E7-2DD5-77A2-6DFF-2F25BE68ADC8}"/>
              </a:ext>
            </a:extLst>
          </p:cNvPr>
          <p:cNvSpPr txBox="1"/>
          <p:nvPr/>
        </p:nvSpPr>
        <p:spPr>
          <a:xfrm>
            <a:off x="5390878" y="2564926"/>
            <a:ext cx="5725856" cy="303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Fisheye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왜곡 보정 및 스트리밍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① 역할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LUT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기반으로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BRAM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에 저장된 픽셀 데이터를 읽어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왜곡 보정 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Streaming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출력</a:t>
            </a:r>
            <a:b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</a:b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② 제어 및 구성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LUT IP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내장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보정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Mapping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주소를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mem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파일로 포함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③ 주요 동작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내부 파이프라인을 통해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BRAM Read Latency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를 보정하며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픽셀 위치 재배치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7EBC9C-9CCB-2590-8234-3791363BD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75" y="2205736"/>
            <a:ext cx="34861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92290-60E2-A99A-33DE-8F8A1E76D924}"/>
              </a:ext>
            </a:extLst>
          </p:cNvPr>
          <p:cNvSpPr txBox="1"/>
          <p:nvPr/>
        </p:nvSpPr>
        <p:spPr>
          <a:xfrm>
            <a:off x="398387" y="1456677"/>
            <a:ext cx="598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Undistortion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E2731C-6CC1-97ED-2C25-345FFF39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6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6B026-C9BB-534F-6CD3-E2F77CC0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F10FEF-524F-2D85-B8A6-7C021D891B77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BBEB8-B5A2-7233-9AAC-38E4F2E2557C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구현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(2)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구현과정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7F372-64B0-77F2-E334-F5DEB15BC801}"/>
              </a:ext>
            </a:extLst>
          </p:cNvPr>
          <p:cNvSpPr txBox="1"/>
          <p:nvPr/>
        </p:nvSpPr>
        <p:spPr>
          <a:xfrm>
            <a:off x="398387" y="1564401"/>
            <a:ext cx="598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FIFO Generator IP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8AC303-2F1F-48BA-59E5-859221D88D09}"/>
              </a:ext>
            </a:extLst>
          </p:cNvPr>
          <p:cNvSpPr>
            <a:spLocks/>
          </p:cNvSpPr>
          <p:nvPr/>
        </p:nvSpPr>
        <p:spPr>
          <a:xfrm>
            <a:off x="4673600" y="2796362"/>
            <a:ext cx="7188200" cy="3164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1101A-0E56-C7C5-7042-CF06250E395A}"/>
              </a:ext>
            </a:extLst>
          </p:cNvPr>
          <p:cNvSpPr txBox="1"/>
          <p:nvPr/>
        </p:nvSpPr>
        <p:spPr>
          <a:xfrm>
            <a:off x="4846083" y="2969666"/>
            <a:ext cx="67516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데이터 전송 안정화를 위한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AXI-Stream FIFO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① 역할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AXI-Stream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경로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중간에 버퍼를 배치하여 출력 데이터 임시 저장</a:t>
            </a:r>
            <a:b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</a:b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②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Stream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안정성 확보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VDMA1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Ready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신호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m_tready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일정하게 유지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(=Backpressure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대응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③ 구성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FIFO depth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2048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로 설정하여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1 Line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분량 이상의 데이터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버퍼링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지원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5E0E0A-9C76-705E-71EA-F9864C77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243584"/>
            <a:ext cx="3613827" cy="214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91DDE7-8EAB-3385-C35A-22E2DF7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03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2166A-FCCC-BAE9-0202-3531EAC75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559B65-1BC4-3F88-6149-02D97B2C0F3B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246FD-1BA1-8A3F-D2F3-ECD6A002A498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구현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(2)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구현과정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1224B-13A7-895C-3F23-A24DC3B3449C}"/>
              </a:ext>
            </a:extLst>
          </p:cNvPr>
          <p:cNvSpPr txBox="1"/>
          <p:nvPr/>
        </p:nvSpPr>
        <p:spPr>
          <a:xfrm>
            <a:off x="498144" y="1892466"/>
            <a:ext cx="598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frame_captured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0BBAD6-F044-E449-C905-7F7E980E0567}"/>
              </a:ext>
            </a:extLst>
          </p:cNvPr>
          <p:cNvSpPr>
            <a:spLocks/>
          </p:cNvSpPr>
          <p:nvPr/>
        </p:nvSpPr>
        <p:spPr>
          <a:xfrm>
            <a:off x="6286500" y="2550412"/>
            <a:ext cx="5430465" cy="32997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5944D-28C2-34F8-36DA-8367EA4FAB64}"/>
              </a:ext>
            </a:extLst>
          </p:cNvPr>
          <p:cNvSpPr txBox="1"/>
          <p:nvPr/>
        </p:nvSpPr>
        <p:spPr>
          <a:xfrm>
            <a:off x="260110" y="1326789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내부 신호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887F920-7BB5-0907-A77E-A67A928B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35" y="2905125"/>
            <a:ext cx="5462592" cy="249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D1F7BB-32B2-3BCB-1A30-5BC9CFA7ACC6}"/>
              </a:ext>
            </a:extLst>
          </p:cNvPr>
          <p:cNvSpPr txBox="1"/>
          <p:nvPr/>
        </p:nvSpPr>
        <p:spPr>
          <a:xfrm>
            <a:off x="6486014" y="2981214"/>
            <a:ext cx="4939069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한 프레임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Write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완료 감지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① 정의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BRAM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 프레임 </a:t>
            </a: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Write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완료된 시점을 </a:t>
            </a: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클럭 펄스로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검출하는 신호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② 역할</a:t>
            </a:r>
            <a:endParaRPr kumimoji="0" lang="en-US" altLang="ko-KR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wr</a:t>
            </a:r>
            <a:r>
              <a:rPr kumimoji="0" lang="en-US" altLang="ko-KR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_done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으로 전달되어</a:t>
            </a: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Undistortion IP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Stream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출력을 시작하는 트리거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138D48-7547-C95F-2114-C7558967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87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3D0B2B-9D51-92AD-3958-288857750F95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07480-2BCF-BF69-4C52-D7CF229B709A}"/>
              </a:ext>
            </a:extLst>
          </p:cNvPr>
          <p:cNvSpPr txBox="1"/>
          <p:nvPr/>
        </p:nvSpPr>
        <p:spPr>
          <a:xfrm>
            <a:off x="498145" y="209297"/>
            <a:ext cx="212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040A1-B425-2575-6AB7-77247F846523}"/>
              </a:ext>
            </a:extLst>
          </p:cNvPr>
          <p:cNvSpPr txBox="1"/>
          <p:nvPr/>
        </p:nvSpPr>
        <p:spPr>
          <a:xfrm>
            <a:off x="655763" y="1531210"/>
            <a:ext cx="3936827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수행활동 소개</a:t>
            </a:r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주제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arenBoth"/>
            </a:pPr>
            <a:endParaRPr lang="en-US" altLang="ko-KR" sz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 이유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arenBoth"/>
            </a:pPr>
            <a:endParaRPr lang="en-US" altLang="ko-KR" sz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타임 라인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</a:t>
            </a:r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시스템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PS / PL</a:t>
            </a:r>
          </a:p>
          <a:p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RTL + Block Design</a:t>
            </a:r>
          </a:p>
          <a:p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DPU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합성 및 양자화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arenBoth"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arenBoth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성과 및 개선 방향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3E2A44-8D0C-CFDB-4819-EE4CF7BC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44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1E9D-7BB3-1060-7C1C-E260C7299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144E5D-07CC-80F1-2F48-70DDE1906568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482FC-72BB-E5EC-A44B-A5FB1D9A4C47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구현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(2)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구현과정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321A6-DE82-3B0F-BD2C-9DA8006A6257}"/>
              </a:ext>
            </a:extLst>
          </p:cNvPr>
          <p:cNvSpPr txBox="1"/>
          <p:nvPr/>
        </p:nvSpPr>
        <p:spPr>
          <a:xfrm>
            <a:off x="498144" y="1886841"/>
            <a:ext cx="598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run_en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4006-9D99-B744-BAD0-407FF5ED5BA4}"/>
              </a:ext>
            </a:extLst>
          </p:cNvPr>
          <p:cNvSpPr txBox="1"/>
          <p:nvPr/>
        </p:nvSpPr>
        <p:spPr>
          <a:xfrm>
            <a:off x="398387" y="1276154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내부 신호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B02574-2374-B2D6-4AC6-464EB409D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"/>
          <a:stretch>
            <a:fillRect/>
          </a:stretch>
        </p:blipFill>
        <p:spPr bwMode="auto">
          <a:xfrm>
            <a:off x="498144" y="2678362"/>
            <a:ext cx="4715648" cy="318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0FC79F-161E-A51C-2583-B15DA88261CE}"/>
              </a:ext>
            </a:extLst>
          </p:cNvPr>
          <p:cNvSpPr>
            <a:spLocks/>
          </p:cNvSpPr>
          <p:nvPr/>
        </p:nvSpPr>
        <p:spPr>
          <a:xfrm>
            <a:off x="5476569" y="2678362"/>
            <a:ext cx="6086166" cy="3534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4CE8D-14FE-49D8-B805-B112678A6BDD}"/>
              </a:ext>
            </a:extLst>
          </p:cNvPr>
          <p:cNvSpPr txBox="1"/>
          <p:nvPr/>
        </p:nvSpPr>
        <p:spPr>
          <a:xfrm>
            <a:off x="5632396" y="2903853"/>
            <a:ext cx="66375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BRAM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접근 제어 및 충돌 방지 신호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① 역할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Stream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출력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동안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BRAM Write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를 차단</a:t>
            </a: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출력 완료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후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 재허용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② 충돌 방지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매커니즘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run</a:t>
            </a:r>
            <a:r>
              <a:rPr kumimoji="0" lang="en-US" altLang="ko-KR" sz="15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en 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신호</a:t>
            </a: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run_en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== 0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Resize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된 영상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데이터를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BRAM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저장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run_en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== 1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Undistort IP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BRAM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데이터를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읽어감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② 효과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 프레임 입력 단계와 출력 단계를 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시간적으로 분리하여 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메모리 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접근 충돌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차단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6D9792-0036-E110-E304-E41B25D2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2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20B5B-1B8E-E336-9010-C8797A7E0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9F474B-F130-166C-FDA8-0B6C4A14AA9D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60B65E-8BBB-B580-6C21-7B5AEA62C026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63F5F6-2731-2B33-A786-6054310B5BD7}"/>
              </a:ext>
            </a:extLst>
          </p:cNvPr>
          <p:cNvSpPr>
            <a:spLocks/>
          </p:cNvSpPr>
          <p:nvPr/>
        </p:nvSpPr>
        <p:spPr>
          <a:xfrm>
            <a:off x="797208" y="4492467"/>
            <a:ext cx="10196857" cy="2114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E0AB9-4AD5-9B7C-02F1-BA1D820FA3AC}"/>
              </a:ext>
            </a:extLst>
          </p:cNvPr>
          <p:cNvSpPr txBox="1"/>
          <p:nvPr/>
        </p:nvSpPr>
        <p:spPr>
          <a:xfrm>
            <a:off x="1000355" y="4653046"/>
            <a:ext cx="9561054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Resize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Undistortion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Undistortion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IP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m_tvalid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(output) &amp; 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m_teady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(input) handshake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Undistortion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 IP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</a:rPr>
              <a:t>가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LUT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</a:rPr>
              <a:t>를 기반으로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BRAM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Resize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</a:rPr>
              <a:t>된 데이터를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Read</a:t>
            </a:r>
          </a:p>
          <a:p>
            <a:pPr marL="285750" indent="-285750" algn="just">
              <a:buFontTx/>
              <a:buChar char="-"/>
            </a:pPr>
            <a:endParaRPr lang="en-US" altLang="ko-KR" sz="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픽셀 이후 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m_tuser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transition</a:t>
            </a:r>
          </a:p>
          <a:p>
            <a:pPr marL="285750" indent="-285750" algn="just">
              <a:buFontTx/>
              <a:buChar char="-"/>
            </a:pPr>
            <a:endParaRPr lang="en-US" altLang="ko-KR" sz="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m_tdata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FIFO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왜곡 보정된 프레임 데이터 전송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16202-5ED8-6DC0-F1C8-B09AB14A83D5}"/>
              </a:ext>
            </a:extLst>
          </p:cNvPr>
          <p:cNvSpPr txBox="1"/>
          <p:nvPr/>
        </p:nvSpPr>
        <p:spPr>
          <a:xfrm>
            <a:off x="398387" y="1276154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Testbench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CF6831E-A8A0-C8AB-145F-A32DB004F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60" y="1842728"/>
            <a:ext cx="9764201" cy="24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E4B7CF4-1EDD-FEB6-AD9D-D2CE6FE5098A}"/>
              </a:ext>
            </a:extLst>
          </p:cNvPr>
          <p:cNvSpPr/>
          <p:nvPr/>
        </p:nvSpPr>
        <p:spPr>
          <a:xfrm>
            <a:off x="3572540" y="1648664"/>
            <a:ext cx="978195" cy="272453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81C3D5-7A62-82E9-5A49-46C06162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63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7EFC4-8817-FCE8-1CAF-E681841AA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1E166D-82AC-D557-6D77-FDA8F6A015E0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D857B-BB7B-973E-BA09-6BCE85F390CF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59F08-CFED-78FF-2E84-110975FA3FB0}"/>
              </a:ext>
            </a:extLst>
          </p:cNvPr>
          <p:cNvSpPr txBox="1"/>
          <p:nvPr/>
        </p:nvSpPr>
        <p:spPr>
          <a:xfrm>
            <a:off x="398387" y="1276154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Testbench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AF5493F-CA76-6265-C2FA-8882BACE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27" y="1847390"/>
            <a:ext cx="9433190" cy="246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1EB4B82-10A0-F045-93ED-DFEBFBAF35B1}"/>
              </a:ext>
            </a:extLst>
          </p:cNvPr>
          <p:cNvSpPr/>
          <p:nvPr/>
        </p:nvSpPr>
        <p:spPr>
          <a:xfrm>
            <a:off x="4715915" y="1646631"/>
            <a:ext cx="978195" cy="272453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DC99A4-82BB-AEF9-C6C5-44CC740627A6}"/>
              </a:ext>
            </a:extLst>
          </p:cNvPr>
          <p:cNvSpPr>
            <a:spLocks/>
          </p:cNvSpPr>
          <p:nvPr/>
        </p:nvSpPr>
        <p:spPr>
          <a:xfrm>
            <a:off x="868116" y="4524366"/>
            <a:ext cx="10196857" cy="2114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3E608-F6AD-269F-D7AD-15C49D289406}"/>
              </a:ext>
            </a:extLst>
          </p:cNvPr>
          <p:cNvSpPr txBox="1"/>
          <p:nvPr/>
        </p:nvSpPr>
        <p:spPr>
          <a:xfrm>
            <a:off x="1071263" y="4684945"/>
            <a:ext cx="9561054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②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Undistortion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Resize</a:t>
            </a:r>
          </a:p>
          <a:p>
            <a:pPr algn="just"/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Undistort </a:t>
            </a:r>
            <a:r>
              <a:rPr lang="en-US" altLang="ko-KR" dirty="0" err="1"/>
              <a:t>ip</a:t>
            </a:r>
            <a:r>
              <a:rPr lang="ko-KR" altLang="en-US" dirty="0"/>
              <a:t>의 </a:t>
            </a:r>
            <a:r>
              <a:rPr lang="en-US" altLang="ko-KR" dirty="0" err="1"/>
              <a:t>m_tvalid</a:t>
            </a:r>
            <a:r>
              <a:rPr lang="en-US" altLang="ko-KR" dirty="0"/>
              <a:t>(output)</a:t>
            </a:r>
            <a:r>
              <a:rPr lang="ko-KR" altLang="en-US" dirty="0"/>
              <a:t>와 </a:t>
            </a:r>
            <a:r>
              <a:rPr lang="en-US" altLang="ko-KR" dirty="0" err="1"/>
              <a:t>m_tready</a:t>
            </a:r>
            <a:r>
              <a:rPr lang="en-US" altLang="ko-KR" dirty="0"/>
              <a:t>(input) handshake off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Resize </a:t>
            </a:r>
            <a:r>
              <a:rPr lang="en-US" altLang="ko-KR" dirty="0" err="1"/>
              <a:t>ip</a:t>
            </a:r>
            <a:r>
              <a:rPr lang="ko-KR" altLang="en-US" dirty="0"/>
              <a:t>가 </a:t>
            </a:r>
            <a:r>
              <a:rPr lang="en-US" altLang="ko-KR" dirty="0"/>
              <a:t>BRAM</a:t>
            </a:r>
            <a:r>
              <a:rPr lang="ko-KR" altLang="en-US" dirty="0"/>
              <a:t>에 데이터 </a:t>
            </a:r>
            <a:r>
              <a:rPr lang="en-US" altLang="ko-KR" dirty="0"/>
              <a:t>Write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마지막 픽셀에서 </a:t>
            </a:r>
            <a:r>
              <a:rPr lang="en-US" altLang="ko-KR" dirty="0" err="1"/>
              <a:t>m_tlast</a:t>
            </a:r>
            <a:r>
              <a:rPr lang="en-US" altLang="ko-KR" dirty="0"/>
              <a:t> 1</a:t>
            </a:r>
            <a:r>
              <a:rPr lang="ko-KR" altLang="en-US" dirty="0"/>
              <a:t>클럭 </a:t>
            </a:r>
            <a:r>
              <a:rPr lang="en-US" altLang="ko-KR" dirty="0"/>
              <a:t>pulse </a:t>
            </a:r>
            <a:r>
              <a:rPr lang="ko-KR" altLang="en-US" dirty="0"/>
              <a:t>발생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sz="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마지막 픽셀 이후 </a:t>
            </a:r>
            <a:r>
              <a:rPr lang="en-US" altLang="ko-KR" dirty="0" err="1"/>
              <a:t>m_tuser</a:t>
            </a:r>
            <a:r>
              <a:rPr lang="en-US" altLang="ko-KR" dirty="0"/>
              <a:t> 0 → 1 transition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40E83F-3946-EC36-023A-24642A6F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67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40075-5656-F8F9-5804-1D8977889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60B746-DD0C-239A-FFC3-CB1B58C575E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FD067-FDF9-DD59-6C22-A661DF18563A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95A99-AA0E-78D9-1DCF-EB770D11A80A}"/>
              </a:ext>
            </a:extLst>
          </p:cNvPr>
          <p:cNvSpPr txBox="1"/>
          <p:nvPr/>
        </p:nvSpPr>
        <p:spPr>
          <a:xfrm>
            <a:off x="398387" y="1276154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Testbench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D988511-72FC-66E3-1FC5-CF0EA0527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020" y="2006914"/>
            <a:ext cx="609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42A235-E64E-10C1-0291-9283A9BE55B4}"/>
              </a:ext>
            </a:extLst>
          </p:cNvPr>
          <p:cNvSpPr>
            <a:spLocks/>
          </p:cNvSpPr>
          <p:nvPr/>
        </p:nvSpPr>
        <p:spPr>
          <a:xfrm>
            <a:off x="1984538" y="4524365"/>
            <a:ext cx="7584768" cy="1940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2B3E2-435C-1D5D-1C71-D8ADC5F36CEF}"/>
              </a:ext>
            </a:extLst>
          </p:cNvPr>
          <p:cNvSpPr txBox="1"/>
          <p:nvPr/>
        </p:nvSpPr>
        <p:spPr>
          <a:xfrm>
            <a:off x="2243448" y="4755815"/>
            <a:ext cx="95610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③ 생성된 이미지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예시 이미지 →</a:t>
            </a:r>
            <a:r>
              <a:rPr lang="en-US" altLang="ko-KR" dirty="0"/>
              <a:t> hex </a:t>
            </a:r>
            <a:r>
              <a:rPr lang="ko-KR" altLang="en-US" dirty="0"/>
              <a:t>변환</a:t>
            </a:r>
            <a:r>
              <a:rPr lang="en-US" altLang="ko-KR" dirty="0"/>
              <a:t>(Python)</a:t>
            </a:r>
          </a:p>
          <a:p>
            <a:pPr marL="285750" indent="-285750" algn="just">
              <a:buFontTx/>
              <a:buChar char="-"/>
            </a:pPr>
            <a:endParaRPr lang="en-US" altLang="ko-KR" sz="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Testbench</a:t>
            </a:r>
            <a:r>
              <a:rPr lang="ko-KR" altLang="en-US" dirty="0"/>
              <a:t>에서 보정 후 데이터를 담은 </a:t>
            </a:r>
            <a:r>
              <a:rPr lang="en-US" altLang="ko-KR" dirty="0"/>
              <a:t>hex </a:t>
            </a:r>
            <a:r>
              <a:rPr lang="ko-KR" altLang="en-US" dirty="0"/>
              <a:t>출력 생성 </a:t>
            </a:r>
            <a:r>
              <a:rPr lang="en-US" altLang="ko-KR" dirty="0"/>
              <a:t>(RTL)</a:t>
            </a:r>
          </a:p>
          <a:p>
            <a:pPr marL="285750" indent="-285750" algn="just">
              <a:buFontTx/>
              <a:buChar char="-"/>
            </a:pPr>
            <a:endParaRPr lang="en-US" altLang="ko-KR" sz="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보정 결과 </a:t>
            </a:r>
            <a:r>
              <a:rPr lang="en-US" altLang="ko-KR" dirty="0"/>
              <a:t>hex 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/>
              <a:t>이미지 재구성</a:t>
            </a:r>
            <a:r>
              <a:rPr lang="en-US" altLang="ko-KR" dirty="0"/>
              <a:t>(Python) </a:t>
            </a:r>
            <a:r>
              <a:rPr lang="ko-KR" altLang="en-US" dirty="0"/>
              <a:t>후 확인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A35A05-88B9-08E4-2C92-878C8849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446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D3379-1129-C183-B864-3E207B723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49886B-9B9D-A79E-7753-388F62B42863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7F6E-77E6-1559-04BE-7E0735AA9871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0AB71-0016-21B3-EC0D-84944CFC4153}"/>
              </a:ext>
            </a:extLst>
          </p:cNvPr>
          <p:cNvSpPr txBox="1"/>
          <p:nvPr/>
        </p:nvSpPr>
        <p:spPr>
          <a:xfrm>
            <a:off x="570317" y="1309779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ILA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74F15A-1BA6-B27B-4232-8F114EAD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2" y="2685300"/>
            <a:ext cx="5719948" cy="96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22B62F6-C018-4922-C6D6-A7D16910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9" y="2611196"/>
            <a:ext cx="5121266" cy="10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7FA1A2-3ABF-5A83-CFA5-A9009D249B40}"/>
              </a:ext>
            </a:extLst>
          </p:cNvPr>
          <p:cNvSpPr txBox="1"/>
          <p:nvPr/>
        </p:nvSpPr>
        <p:spPr>
          <a:xfrm>
            <a:off x="623480" y="2181626"/>
            <a:ext cx="4678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>
                <a:latin typeface="맑은 고딕" panose="020B0503020000020004" pitchFamily="50" charset="-127"/>
              </a:rPr>
              <a:t>m_t_user</a:t>
            </a:r>
            <a:r>
              <a:rPr lang="en-US" altLang="ko-KR" sz="2000" b="1" dirty="0">
                <a:latin typeface="맑은 고딕" panose="020B0503020000020004" pitchFamily="50" charset="-127"/>
              </a:rPr>
              <a:t> (</a:t>
            </a:r>
            <a:r>
              <a:rPr lang="en-US" altLang="ko-KR" sz="2000" b="1" dirty="0" err="1">
                <a:latin typeface="맑은 고딕" panose="020B0503020000020004" pitchFamily="50" charset="-127"/>
              </a:rPr>
              <a:t>Undistortion</a:t>
            </a:r>
            <a:r>
              <a:rPr lang="en-US" altLang="ko-KR" sz="2000" b="1" dirty="0">
                <a:latin typeface="맑은 고딕" panose="020B0503020000020004" pitchFamily="50" charset="-127"/>
              </a:rPr>
              <a:t> IP)</a:t>
            </a:r>
            <a:endParaRPr lang="ko-KR" altLang="en-US" sz="2000" b="1" dirty="0">
              <a:latin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956DC-03F1-9D67-9FFA-787049939C1F}"/>
              </a:ext>
            </a:extLst>
          </p:cNvPr>
          <p:cNvSpPr txBox="1"/>
          <p:nvPr/>
        </p:nvSpPr>
        <p:spPr>
          <a:xfrm>
            <a:off x="6297617" y="2125531"/>
            <a:ext cx="385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>
                <a:latin typeface="맑은 고딕" panose="020B0503020000020004" pitchFamily="50" charset="-127"/>
              </a:rPr>
              <a:t>m_t_last</a:t>
            </a:r>
            <a:r>
              <a:rPr lang="en-US" altLang="ko-KR" sz="2000" b="1" dirty="0">
                <a:latin typeface="맑은 고딕" panose="020B0503020000020004" pitchFamily="50" charset="-127"/>
              </a:rPr>
              <a:t> (</a:t>
            </a:r>
            <a:r>
              <a:rPr lang="en-US" altLang="ko-KR" sz="2000" b="1" dirty="0" err="1">
                <a:latin typeface="맑은 고딕" panose="020B0503020000020004" pitchFamily="50" charset="-127"/>
              </a:rPr>
              <a:t>Undistortion</a:t>
            </a:r>
            <a:r>
              <a:rPr lang="en-US" altLang="ko-KR" sz="2000" b="1" dirty="0">
                <a:latin typeface="맑은 고딕" panose="020B0503020000020004" pitchFamily="50" charset="-127"/>
              </a:rPr>
              <a:t> IP)</a:t>
            </a:r>
            <a:endParaRPr lang="ko-KR" altLang="en-US" sz="2000" b="1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93DC93-D018-91B6-0AB1-0C86F9F30193}"/>
              </a:ext>
            </a:extLst>
          </p:cNvPr>
          <p:cNvSpPr>
            <a:spLocks/>
          </p:cNvSpPr>
          <p:nvPr/>
        </p:nvSpPr>
        <p:spPr>
          <a:xfrm>
            <a:off x="376053" y="3811983"/>
            <a:ext cx="5719947" cy="1940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DA781A-C020-318C-675F-029A09C9D562}"/>
              </a:ext>
            </a:extLst>
          </p:cNvPr>
          <p:cNvSpPr txBox="1"/>
          <p:nvPr/>
        </p:nvSpPr>
        <p:spPr>
          <a:xfrm>
            <a:off x="498144" y="4417519"/>
            <a:ext cx="552944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500" dirty="0"/>
              <a:t>BRAM</a:t>
            </a:r>
            <a:r>
              <a:rPr lang="ko-KR" altLang="en-US" sz="1500" dirty="0"/>
              <a:t>에서 한 프레임을 읽는 동안 </a:t>
            </a:r>
            <a:r>
              <a:rPr lang="en-US" altLang="ko-KR" sz="1500" dirty="0"/>
              <a:t>TUSER</a:t>
            </a:r>
            <a:r>
              <a:rPr lang="ko-KR" altLang="en-US" sz="1500" dirty="0"/>
              <a:t>는 </a:t>
            </a:r>
            <a:endParaRPr lang="en-US" altLang="ko-KR" sz="1500" dirty="0"/>
          </a:p>
          <a:p>
            <a:pPr algn="just"/>
            <a:r>
              <a:rPr lang="en-US" altLang="ko-KR" sz="1500" dirty="0"/>
              <a:t>    </a:t>
            </a:r>
            <a:r>
              <a:rPr lang="ko-KR" altLang="en-US" sz="1500" dirty="0" err="1"/>
              <a:t>첫픽셀</a:t>
            </a:r>
            <a:r>
              <a:rPr lang="ko-KR" altLang="en-US" sz="1500" dirty="0"/>
              <a:t> 이후 </a:t>
            </a:r>
            <a:r>
              <a:rPr lang="en-US" altLang="ko-KR" sz="1500" dirty="0"/>
              <a:t>1 -&gt; 0</a:t>
            </a:r>
            <a:r>
              <a:rPr lang="ko-KR" altLang="en-US" sz="1500" dirty="0"/>
              <a:t>으로 </a:t>
            </a:r>
            <a:r>
              <a:rPr lang="en-US" altLang="ko-KR" sz="1500" dirty="0"/>
              <a:t>Transition </a:t>
            </a:r>
            <a:r>
              <a:rPr lang="ko-KR" altLang="en-US" sz="1500" dirty="0"/>
              <a:t>되도록 구현</a:t>
            </a:r>
            <a:endParaRPr lang="en-US" altLang="ko-KR" sz="15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25624D-57FF-97CC-D6BD-0342BF89F6A1}"/>
              </a:ext>
            </a:extLst>
          </p:cNvPr>
          <p:cNvSpPr>
            <a:spLocks/>
          </p:cNvSpPr>
          <p:nvPr/>
        </p:nvSpPr>
        <p:spPr>
          <a:xfrm>
            <a:off x="6286501" y="3809997"/>
            <a:ext cx="5164764" cy="1940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DD8BD-D7CA-7317-9E5C-089E5CB5A7DA}"/>
              </a:ext>
            </a:extLst>
          </p:cNvPr>
          <p:cNvSpPr txBox="1"/>
          <p:nvPr/>
        </p:nvSpPr>
        <p:spPr>
          <a:xfrm>
            <a:off x="6286500" y="4178615"/>
            <a:ext cx="4998162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500" dirty="0"/>
              <a:t>BRAM</a:t>
            </a:r>
            <a:r>
              <a:rPr lang="ko-KR" altLang="en-US" sz="1500" dirty="0"/>
              <a:t>에서 마지막 픽셀을 출력할 때 </a:t>
            </a:r>
            <a:r>
              <a:rPr lang="en-US" altLang="ko-KR" sz="1500" dirty="0"/>
              <a:t>TLAST</a:t>
            </a:r>
            <a:r>
              <a:rPr lang="ko-KR" altLang="en-US" sz="1500" dirty="0"/>
              <a:t>가 </a:t>
            </a:r>
            <a:endParaRPr lang="en-US" altLang="ko-KR" sz="1500" dirty="0"/>
          </a:p>
          <a:p>
            <a:pPr algn="just"/>
            <a:r>
              <a:rPr lang="en-US" altLang="ko-KR" sz="1500" dirty="0"/>
              <a:t>    TVALID</a:t>
            </a:r>
            <a:r>
              <a:rPr lang="ko-KR" altLang="en-US" sz="1500" dirty="0"/>
              <a:t>와 함께 </a:t>
            </a:r>
            <a:r>
              <a:rPr lang="en-US" altLang="ko-KR" sz="1500" dirty="0"/>
              <a:t>1</a:t>
            </a:r>
            <a:r>
              <a:rPr lang="ko-KR" altLang="en-US" sz="1500" dirty="0"/>
              <a:t>이 되도록 설계</a:t>
            </a:r>
            <a:endParaRPr lang="en-US" altLang="ko-KR" sz="1500" dirty="0"/>
          </a:p>
          <a:p>
            <a:pPr algn="just"/>
            <a:endParaRPr lang="en-US" altLang="ko-KR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500" dirty="0"/>
              <a:t>TLAST</a:t>
            </a:r>
            <a:r>
              <a:rPr lang="ko-KR" altLang="en-US" sz="1500" dirty="0"/>
              <a:t>의 </a:t>
            </a:r>
            <a:r>
              <a:rPr lang="en-US" altLang="ko-KR" sz="1500" dirty="0"/>
              <a:t>rising edge</a:t>
            </a:r>
            <a:r>
              <a:rPr lang="ko-KR" altLang="en-US" sz="1500" dirty="0"/>
              <a:t>가 프레임의 마지막 픽셀을 표시</a:t>
            </a:r>
          </a:p>
          <a:p>
            <a:pPr marL="285750" indent="-285750" algn="just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DAF297-D337-A279-21C2-97E6935E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030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5D0F2-7D16-A15B-0480-693F8C7EA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4F077A-B86A-50DE-1B1C-4DA7A58E9AF8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C02A6C-A396-2228-B515-CE314C542A5A}"/>
              </a:ext>
            </a:extLst>
          </p:cNvPr>
          <p:cNvSpPr>
            <a:spLocks/>
          </p:cNvSpPr>
          <p:nvPr/>
        </p:nvSpPr>
        <p:spPr>
          <a:xfrm>
            <a:off x="314326" y="4550735"/>
            <a:ext cx="11563350" cy="1935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2139D-3037-03BD-1025-04D987E5DC8F}"/>
              </a:ext>
            </a:extLst>
          </p:cNvPr>
          <p:cNvSpPr txBox="1"/>
          <p:nvPr/>
        </p:nvSpPr>
        <p:spPr>
          <a:xfrm>
            <a:off x="498144" y="4872299"/>
            <a:ext cx="1156015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dirty="0"/>
              <a:t>make BOARD=&lt;Board&gt; VITIS_PLATFORM=&lt;Platform-location&gt; </a:t>
            </a:r>
            <a:r>
              <a:rPr lang="ko-KR" altLang="en-US" dirty="0"/>
              <a:t>명령어를 통해 </a:t>
            </a:r>
            <a:r>
              <a:rPr lang="en-US" altLang="ko-KR" dirty="0"/>
              <a:t>DPU </a:t>
            </a:r>
            <a:r>
              <a:rPr lang="ko-KR" altLang="en-US" dirty="0"/>
              <a:t>합성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sz="300" dirty="0"/>
          </a:p>
          <a:p>
            <a:pPr marL="285750" indent="-285750" algn="just">
              <a:buFontTx/>
              <a:buChar char="-"/>
            </a:pPr>
            <a:endParaRPr lang="en-US" altLang="ko-KR" sz="300" dirty="0"/>
          </a:p>
          <a:p>
            <a:pPr marL="285750" indent="-285750" algn="just">
              <a:buFontTx/>
              <a:buChar char="-"/>
            </a:pPr>
            <a:endParaRPr lang="en-US" altLang="ko-KR" sz="300" dirty="0"/>
          </a:p>
          <a:p>
            <a:pPr marL="285750" indent="-285750" algn="just">
              <a:buFontTx/>
              <a:buChar char="-"/>
            </a:pPr>
            <a:endParaRPr lang="en-US" altLang="ko-KR" sz="300" dirty="0"/>
          </a:p>
          <a:p>
            <a:pPr marL="285750" indent="-285750" fontAlgn="base">
              <a:buFontTx/>
              <a:buChar char="-"/>
            </a:pPr>
            <a:r>
              <a:rPr lang="en-US" altLang="ko-KR" dirty="0"/>
              <a:t>Vitis/</a:t>
            </a:r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빌드를 통해 </a:t>
            </a:r>
            <a:r>
              <a:rPr lang="en-US" altLang="ko-KR" dirty="0"/>
              <a:t>Ultra96v2</a:t>
            </a:r>
            <a:r>
              <a:rPr lang="ko-KR" altLang="en-US" dirty="0"/>
              <a:t>용 </a:t>
            </a:r>
            <a:r>
              <a:rPr lang="en-US" altLang="ko-KR" dirty="0"/>
              <a:t>DPU</a:t>
            </a:r>
            <a:r>
              <a:rPr lang="ko-KR" altLang="en-US" dirty="0"/>
              <a:t>를 합성 후 </a:t>
            </a:r>
            <a:r>
              <a:rPr lang="en-US" altLang="ko-KR" dirty="0"/>
              <a:t>bit, </a:t>
            </a:r>
            <a:r>
              <a:rPr lang="en-US" altLang="ko-KR" dirty="0" err="1"/>
              <a:t>hwh</a:t>
            </a:r>
            <a:r>
              <a:rPr lang="en-US" altLang="ko-KR" dirty="0"/>
              <a:t>, </a:t>
            </a:r>
            <a:r>
              <a:rPr lang="en-US" altLang="ko-KR" dirty="0" err="1"/>
              <a:t>xclbin</a:t>
            </a:r>
            <a:r>
              <a:rPr lang="en-US" altLang="ko-KR" dirty="0"/>
              <a:t> </a:t>
            </a:r>
            <a:r>
              <a:rPr lang="ko-KR" altLang="en-US" dirty="0"/>
              <a:t>파일을 생성</a:t>
            </a:r>
            <a:endParaRPr lang="en-US" altLang="ko-KR" dirty="0"/>
          </a:p>
          <a:p>
            <a:pPr marL="285750" indent="-285750" fontAlgn="base">
              <a:buFontTx/>
              <a:buChar char="-"/>
            </a:pPr>
            <a:endParaRPr lang="en-US" altLang="ko-KR" sz="300" dirty="0"/>
          </a:p>
          <a:p>
            <a:pPr marL="285750" indent="-285750" fontAlgn="base">
              <a:buFontTx/>
              <a:buChar char="-"/>
            </a:pPr>
            <a:endParaRPr lang="en-US" altLang="ko-KR" sz="300" dirty="0"/>
          </a:p>
          <a:p>
            <a:pPr marL="285750" indent="-285750" fontAlgn="base">
              <a:buFontTx/>
              <a:buChar char="-"/>
            </a:pPr>
            <a:endParaRPr lang="en-US" altLang="ko-KR" sz="300" dirty="0"/>
          </a:p>
          <a:p>
            <a:pPr marL="285750" indent="-285750" fontAlgn="base">
              <a:buFontTx/>
              <a:buChar char="-"/>
            </a:pPr>
            <a:endParaRPr lang="ko-KR" altLang="en-US" sz="300" dirty="0"/>
          </a:p>
          <a:p>
            <a:pPr fontAlgn="base"/>
            <a:r>
              <a:rPr lang="en-US" altLang="ko-KR" dirty="0"/>
              <a:t>-  </a:t>
            </a:r>
            <a:r>
              <a:rPr lang="ko-KR" altLang="en-US" dirty="0"/>
              <a:t>생성된 파일을 주피터 환경</a:t>
            </a:r>
            <a:r>
              <a:rPr lang="en-US" altLang="ko-KR" dirty="0"/>
              <a:t>(PYNQ)</a:t>
            </a:r>
            <a:r>
              <a:rPr lang="ko-KR" altLang="en-US" dirty="0"/>
              <a:t>으로 옮겨</a:t>
            </a:r>
            <a:r>
              <a:rPr lang="en-US" altLang="ko-KR" dirty="0"/>
              <a:t>, </a:t>
            </a:r>
            <a:r>
              <a:rPr lang="ko-KR" altLang="en-US" dirty="0"/>
              <a:t>보드에서 </a:t>
            </a:r>
            <a:r>
              <a:rPr lang="en-US" altLang="ko-KR" dirty="0"/>
              <a:t>DPU </a:t>
            </a:r>
            <a:r>
              <a:rPr lang="ko-KR" altLang="en-US" dirty="0"/>
              <a:t>가속기를 바로 활용할 수 있는 환경을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22FC7-6A19-DC43-B983-1F408AC4791D}"/>
              </a:ext>
            </a:extLst>
          </p:cNvPr>
          <p:cNvSpPr txBox="1"/>
          <p:nvPr/>
        </p:nvSpPr>
        <p:spPr>
          <a:xfrm>
            <a:off x="314326" y="1244805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DPU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합성 및 양자화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F5D19-A5E9-E78D-F38B-A4A96BB87132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C276A7-548A-1A3A-67C9-24026137B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29" y="3076565"/>
            <a:ext cx="11122542" cy="104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3C6BF9-D097-F2C5-0348-35EBF72B805E}"/>
              </a:ext>
            </a:extLst>
          </p:cNvPr>
          <p:cNvSpPr txBox="1"/>
          <p:nvPr/>
        </p:nvSpPr>
        <p:spPr>
          <a:xfrm>
            <a:off x="498144" y="1958803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맑은 고딕" panose="020B0503020000020004" pitchFamily="50" charset="-127"/>
              </a:rPr>
              <a:t>DPU </a:t>
            </a:r>
            <a:r>
              <a:rPr lang="ko-KR" altLang="en-US" sz="2400" b="1" dirty="0">
                <a:latin typeface="맑은 고딕" panose="020B0503020000020004" pitchFamily="50" charset="-127"/>
              </a:rPr>
              <a:t>합성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1B9435-D9EE-608C-9B66-FA0CEC18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33" b="6245"/>
          <a:stretch>
            <a:fillRect/>
          </a:stretch>
        </p:blipFill>
        <p:spPr>
          <a:xfrm>
            <a:off x="7347224" y="1279326"/>
            <a:ext cx="3589020" cy="155618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F4B13E-9F4A-13DA-828A-5A0C9715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10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EF990-3622-8B65-FB74-60D4EC2DC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048E12-4768-B9F3-48F0-18D097C6101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DFE13-0CA2-F02C-D16E-FE14F057EBFE}"/>
              </a:ext>
            </a:extLst>
          </p:cNvPr>
          <p:cNvSpPr txBox="1"/>
          <p:nvPr/>
        </p:nvSpPr>
        <p:spPr>
          <a:xfrm>
            <a:off x="314326" y="1244805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DPU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합성 및 양자화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4C0A6-6214-CDDB-8C1E-75B6CB502937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E01E3-500F-8A83-9823-FAD099EC4B43}"/>
              </a:ext>
            </a:extLst>
          </p:cNvPr>
          <p:cNvSpPr txBox="1"/>
          <p:nvPr/>
        </p:nvSpPr>
        <p:spPr>
          <a:xfrm>
            <a:off x="498144" y="1958803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맑은 고딕" panose="020B0503020000020004" pitchFamily="50" charset="-127"/>
              </a:rPr>
              <a:t>DPU </a:t>
            </a:r>
            <a:r>
              <a:rPr lang="ko-KR" altLang="en-US" sz="2400" b="1" dirty="0">
                <a:latin typeface="맑은 고딕" panose="020B0503020000020004" pitchFamily="50" charset="-127"/>
              </a:rPr>
              <a:t>합성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스크린샷, 다채로움, 직사각형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9538BE-87CE-A55A-C439-4B3ED899A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59" y="2672800"/>
            <a:ext cx="3603665" cy="3279053"/>
          </a:xfrm>
          <a:prstGeom prst="rect">
            <a:avLst/>
          </a:prstGeom>
        </p:spPr>
      </p:pic>
      <p:pic>
        <p:nvPicPr>
          <p:cNvPr id="11" name="그림 10" descr="스크린샷, 다채로움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7B6200-358C-E4CC-860E-2B4E48F6D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63" y="2672800"/>
            <a:ext cx="3596527" cy="327905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DCB73E4-9BCB-46EC-6C5C-0827C132E57F}"/>
              </a:ext>
            </a:extLst>
          </p:cNvPr>
          <p:cNvSpPr/>
          <p:nvPr/>
        </p:nvSpPr>
        <p:spPr>
          <a:xfrm>
            <a:off x="5240859" y="4238444"/>
            <a:ext cx="1096681" cy="275628"/>
          </a:xfrm>
          <a:prstGeom prst="rightArrow">
            <a:avLst>
              <a:gd name="adj1" fmla="val 50000"/>
              <a:gd name="adj2" fmla="val 833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7C7AA-7624-31BD-BB27-D1AC725694BF}"/>
              </a:ext>
            </a:extLst>
          </p:cNvPr>
          <p:cNvSpPr txBox="1"/>
          <p:nvPr/>
        </p:nvSpPr>
        <p:spPr>
          <a:xfrm>
            <a:off x="2374952" y="6163373"/>
            <a:ext cx="1310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</a:rPr>
              <a:t>DPU </a:t>
            </a:r>
            <a:r>
              <a:rPr lang="ko-KR" altLang="en-US" sz="1500" b="1" dirty="0">
                <a:latin typeface="맑은 고딕" panose="020B0503020000020004" pitchFamily="50" charset="-127"/>
              </a:rPr>
              <a:t>합성 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86524-8CB3-7553-EFA9-84469354FE5E}"/>
              </a:ext>
            </a:extLst>
          </p:cNvPr>
          <p:cNvSpPr txBox="1"/>
          <p:nvPr/>
        </p:nvSpPr>
        <p:spPr>
          <a:xfrm>
            <a:off x="7898217" y="6163372"/>
            <a:ext cx="1310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</a:rPr>
              <a:t>DPU </a:t>
            </a:r>
            <a:r>
              <a:rPr lang="ko-KR" altLang="en-US" sz="1500" b="1" dirty="0">
                <a:latin typeface="맑은 고딕" panose="020B0503020000020004" pitchFamily="50" charset="-127"/>
              </a:rPr>
              <a:t>합성 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81ED01-1846-6D2B-30BB-ACEC91FE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28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0B358-B16F-C6E5-7244-408827CE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FDC3D3-44F7-B2AB-F8FD-63CD9AAFCE88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2437EF-55FA-A540-FD04-3A64E4C352B3}"/>
              </a:ext>
            </a:extLst>
          </p:cNvPr>
          <p:cNvSpPr>
            <a:spLocks/>
          </p:cNvSpPr>
          <p:nvPr/>
        </p:nvSpPr>
        <p:spPr>
          <a:xfrm>
            <a:off x="314326" y="4982695"/>
            <a:ext cx="11563350" cy="1503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0DF6B-3CA4-7671-E827-E8D13E4C6231}"/>
              </a:ext>
            </a:extLst>
          </p:cNvPr>
          <p:cNvSpPr txBox="1"/>
          <p:nvPr/>
        </p:nvSpPr>
        <p:spPr>
          <a:xfrm>
            <a:off x="1194709" y="5303723"/>
            <a:ext cx="9802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 err="1"/>
              <a:t>Roboflow</a:t>
            </a:r>
            <a:r>
              <a:rPr lang="ko-KR" altLang="en-US" sz="2000" dirty="0"/>
              <a:t>의 차선 이미지 데이터셋을 </a:t>
            </a:r>
            <a:r>
              <a:rPr lang="en-US" altLang="ko-KR" sz="2000" dirty="0"/>
              <a:t>YOLO v3-tiny </a:t>
            </a:r>
            <a:r>
              <a:rPr lang="ko-KR" altLang="en-US" sz="2000" dirty="0"/>
              <a:t>탐지모델로 학습</a:t>
            </a:r>
            <a:r>
              <a:rPr lang="en-US" altLang="ko-KR" sz="2000" dirty="0"/>
              <a:t>.</a:t>
            </a:r>
          </a:p>
          <a:p>
            <a:endParaRPr lang="en-US" altLang="ko-KR" sz="1000" dirty="0"/>
          </a:p>
          <a:p>
            <a:r>
              <a:rPr lang="ko-KR" altLang="en-US" sz="2000" dirty="0"/>
              <a:t>➞ </a:t>
            </a:r>
            <a:r>
              <a:rPr lang="en-US" altLang="ko-KR" sz="2000" dirty="0"/>
              <a:t>Float (</a:t>
            </a:r>
            <a:r>
              <a:rPr lang="ko-KR" altLang="en-US" sz="2000" dirty="0"/>
              <a:t>부동소수점</a:t>
            </a:r>
            <a:r>
              <a:rPr lang="en-US" altLang="ko-KR" sz="2000" dirty="0"/>
              <a:t>) 32 bit </a:t>
            </a:r>
            <a:r>
              <a:rPr lang="ko-KR" altLang="en-US" sz="2000" dirty="0"/>
              <a:t>의 가중치 생성</a:t>
            </a:r>
            <a:r>
              <a:rPr lang="en-US" altLang="ko-KR" sz="2000" dirty="0"/>
              <a:t>. ( = inference.model.h5) </a:t>
            </a:r>
            <a:endParaRPr lang="ko-KR" altLang="en-US" sz="2000" dirty="0"/>
          </a:p>
          <a:p>
            <a:br>
              <a:rPr lang="ko-KR" altLang="en-US" sz="2000" dirty="0"/>
            </a:b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8A3D45-C09B-F3B1-D092-BA63D5569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40" y="1790709"/>
            <a:ext cx="3827598" cy="28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9C986D9-28C8-F913-EFC6-B9F001E81607}"/>
              </a:ext>
            </a:extLst>
          </p:cNvPr>
          <p:cNvSpPr/>
          <p:nvPr/>
        </p:nvSpPr>
        <p:spPr>
          <a:xfrm>
            <a:off x="5488478" y="2983557"/>
            <a:ext cx="1329070" cy="6539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51C1C-889B-E575-8AC9-34D6D3DC163C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D1F1B-D41B-BEE3-FCA1-51442D316A63}"/>
              </a:ext>
            </a:extLst>
          </p:cNvPr>
          <p:cNvSpPr txBox="1"/>
          <p:nvPr/>
        </p:nvSpPr>
        <p:spPr>
          <a:xfrm>
            <a:off x="498144" y="1176656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학습 및 추론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E4175-B72A-696E-0582-3C50435EE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62" y="1868679"/>
            <a:ext cx="3665327" cy="274899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361AD1-464B-D39E-9845-97233364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252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B934E-E925-0300-9297-D5906DE14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7413DE-1035-A9FC-1827-746230E63271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ECF6CE-7312-7F85-D47E-65649CFEB263}"/>
              </a:ext>
            </a:extLst>
          </p:cNvPr>
          <p:cNvSpPr>
            <a:spLocks/>
          </p:cNvSpPr>
          <p:nvPr/>
        </p:nvSpPr>
        <p:spPr>
          <a:xfrm>
            <a:off x="5738168" y="2440172"/>
            <a:ext cx="5668262" cy="3923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E50F-2F08-AAB0-DD20-72141057EAB3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(2)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구현과정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D4986-A7F3-4652-DDC6-00971C3FC47B}"/>
              </a:ext>
            </a:extLst>
          </p:cNvPr>
          <p:cNvSpPr txBox="1"/>
          <p:nvPr/>
        </p:nvSpPr>
        <p:spPr>
          <a:xfrm>
            <a:off x="593837" y="1400511"/>
            <a:ext cx="3606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양자화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840571-E8D0-412D-330E-F888CEBA0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46" y="2440172"/>
            <a:ext cx="3406054" cy="39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A8EE7-04C9-502D-FA2A-DA86D1E4C17D}"/>
              </a:ext>
            </a:extLst>
          </p:cNvPr>
          <p:cNvSpPr txBox="1"/>
          <p:nvPr/>
        </p:nvSpPr>
        <p:spPr>
          <a:xfrm>
            <a:off x="5876983" y="2852928"/>
            <a:ext cx="5529447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Tensor-flow </a:t>
            </a:r>
            <a:r>
              <a:rPr lang="ko-KR" altLang="en-US" dirty="0"/>
              <a:t>기반 </a:t>
            </a:r>
            <a:r>
              <a:rPr lang="en-US" altLang="ko-KR" dirty="0"/>
              <a:t>Vitis AI </a:t>
            </a:r>
            <a:r>
              <a:rPr lang="ko-KR" altLang="en-US" dirty="0"/>
              <a:t>모델 활용</a:t>
            </a:r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너무 높은 정밀도로 </a:t>
            </a:r>
            <a:r>
              <a:rPr lang="en-US" altLang="ko-KR" dirty="0"/>
              <a:t>Zynq DPU </a:t>
            </a:r>
            <a:r>
              <a:rPr lang="ko-KR" altLang="en-US" dirty="0"/>
              <a:t>에서 곱셈 연산과 </a:t>
            </a:r>
            <a:endParaRPr lang="en-US" altLang="ko-KR" dirty="0"/>
          </a:p>
          <a:p>
            <a:pPr fontAlgn="base"/>
            <a:r>
              <a:rPr lang="en-US" altLang="ko-KR" dirty="0"/>
              <a:t>   </a:t>
            </a:r>
            <a:r>
              <a:rPr lang="ko-KR" altLang="en-US" dirty="0"/>
              <a:t>데이터 이동 시 성능이 매우 감소</a:t>
            </a:r>
          </a:p>
          <a:p>
            <a:r>
              <a:rPr lang="ko-KR" altLang="en-US" dirty="0"/>
              <a:t>        </a:t>
            </a:r>
            <a:endParaRPr lang="ko-KR" altLang="en-US" sz="1600" dirty="0"/>
          </a:p>
          <a:p>
            <a:r>
              <a:rPr lang="ko-KR" altLang="en-US" dirty="0"/>
              <a:t>   → 가중치 데이터를 </a:t>
            </a:r>
            <a:r>
              <a:rPr lang="ko-KR" altLang="en-US" dirty="0" err="1"/>
              <a:t>양자화하여</a:t>
            </a:r>
            <a:r>
              <a:rPr lang="ko-KR" altLang="en-US" dirty="0"/>
              <a:t> 경량화</a:t>
            </a:r>
            <a:r>
              <a:rPr lang="en-US" altLang="ko-KR" dirty="0"/>
              <a:t>  </a:t>
            </a:r>
            <a:endParaRPr lang="ko-KR" altLang="en-US" sz="1600" dirty="0"/>
          </a:p>
          <a:p>
            <a:r>
              <a:rPr lang="ko-KR" altLang="en-US" dirty="0"/>
              <a:t> </a:t>
            </a:r>
            <a:endParaRPr lang="ko-KR" altLang="en-US" sz="1600" dirty="0"/>
          </a:p>
          <a:p>
            <a:r>
              <a:rPr lang="ko-KR" altLang="en-US" dirty="0"/>
              <a:t>   </a:t>
            </a:r>
            <a:r>
              <a:rPr lang="en-US" altLang="ko-KR" dirty="0"/>
              <a:t>Float 32bit </a:t>
            </a:r>
            <a:r>
              <a:rPr lang="ko-KR" altLang="en-US" dirty="0"/>
              <a:t>가중치 →</a:t>
            </a:r>
            <a:r>
              <a:rPr lang="en-US" altLang="ko-KR" dirty="0"/>
              <a:t> Int 8bit (quantized.h5) </a:t>
            </a:r>
            <a:endParaRPr lang="ko-KR" altLang="en-US" sz="1600" dirty="0"/>
          </a:p>
          <a:p>
            <a:endParaRPr lang="en-US" altLang="ko-KR" sz="1600" dirty="0"/>
          </a:p>
          <a:p>
            <a:r>
              <a:rPr lang="en-US" altLang="ko-KR" dirty="0"/>
              <a:t>- </a:t>
            </a:r>
            <a:r>
              <a:rPr lang="ko-KR" altLang="en-US" dirty="0"/>
              <a:t>모델 가중치 컴파일</a:t>
            </a:r>
            <a:r>
              <a:rPr lang="en-US" altLang="ko-KR" dirty="0"/>
              <a:t> → </a:t>
            </a:r>
            <a:r>
              <a:rPr lang="en-US" altLang="ko-KR" dirty="0" err="1"/>
              <a:t>xmodel</a:t>
            </a:r>
            <a:r>
              <a:rPr lang="en-US" altLang="ko-KR" dirty="0"/>
              <a:t> </a:t>
            </a:r>
            <a:r>
              <a:rPr lang="ko-KR" altLang="en-US" dirty="0"/>
              <a:t>변환 </a:t>
            </a:r>
            <a:br>
              <a:rPr lang="ko-KR" altLang="en-US" sz="1600" dirty="0"/>
            </a:br>
            <a:endParaRPr lang="en-US" altLang="ko-KR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AB4A9-5DE0-D243-1A07-F7D9A716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79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36A5-480E-E0F9-408C-892F6228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D7B5AB-DCD2-317F-96F9-5BFB127FDCB3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39328-10E7-4C4C-378C-875D8018EB16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성과 및 개선 방향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5A605-6047-84B2-DF0D-AD1C378572ED}"/>
              </a:ext>
            </a:extLst>
          </p:cNvPr>
          <p:cNvSpPr txBox="1"/>
          <p:nvPr/>
        </p:nvSpPr>
        <p:spPr>
          <a:xfrm>
            <a:off x="498144" y="1155595"/>
            <a:ext cx="3606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성과</a:t>
            </a:r>
          </a:p>
        </p:txBody>
      </p:sp>
      <p:pic>
        <p:nvPicPr>
          <p:cNvPr id="8" name="그림 7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6613DE-87FA-F967-07B3-BDBD6AE8EA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960"/>
          <a:stretch>
            <a:fillRect/>
          </a:stretch>
        </p:blipFill>
        <p:spPr>
          <a:xfrm>
            <a:off x="1286688" y="2529547"/>
            <a:ext cx="3457841" cy="25277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E55708-849C-A21F-C6BE-9465DD4A5FE5}"/>
              </a:ext>
            </a:extLst>
          </p:cNvPr>
          <p:cNvSpPr>
            <a:spLocks/>
          </p:cNvSpPr>
          <p:nvPr/>
        </p:nvSpPr>
        <p:spPr>
          <a:xfrm>
            <a:off x="5101271" y="2772442"/>
            <a:ext cx="6516005" cy="3286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A54CE-FF41-BD22-15FC-F49E536D8F06}"/>
              </a:ext>
            </a:extLst>
          </p:cNvPr>
          <p:cNvSpPr txBox="1"/>
          <p:nvPr/>
        </p:nvSpPr>
        <p:spPr>
          <a:xfrm>
            <a:off x="5193679" y="3207784"/>
            <a:ext cx="6331187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en-US" altLang="ko-KR" sz="2000" dirty="0"/>
              <a:t>LUT 92.6%, BRAM 95.1%, DSP 90.6%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fontAlgn="base"/>
            <a:endParaRPr lang="en-US" altLang="ko-KR" sz="800" dirty="0"/>
          </a:p>
          <a:p>
            <a:pPr fontAlgn="base"/>
            <a:r>
              <a:rPr lang="en-US" altLang="ko-KR" sz="2000" dirty="0"/>
              <a:t>    -&gt; FPGA </a:t>
            </a:r>
            <a:r>
              <a:rPr lang="ko-KR" altLang="en-US" sz="2000" dirty="0"/>
              <a:t>자원을 한계 수준까지 활용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2000" dirty="0"/>
              <a:t>Setup / Hold / Pulse Width </a:t>
            </a:r>
            <a:r>
              <a:rPr lang="ko-KR" altLang="en-US" sz="2000" dirty="0"/>
              <a:t>모든 타이밍 제약 만족</a:t>
            </a:r>
            <a:endParaRPr lang="en-US" altLang="ko-KR" sz="1600" dirty="0"/>
          </a:p>
          <a:p>
            <a:pPr marL="285750" indent="-285750" fontAlgn="base">
              <a:buFontTx/>
              <a:buChar char="-"/>
            </a:pPr>
            <a:endParaRPr lang="en-US" altLang="ko-KR" sz="1600" dirty="0"/>
          </a:p>
          <a:p>
            <a:pPr marL="285750" indent="-285750" fontAlgn="base">
              <a:buFontTx/>
              <a:buChar char="-"/>
            </a:pPr>
            <a:r>
              <a:rPr lang="en-US" altLang="ko-KR" sz="2000" dirty="0"/>
              <a:t>Failing Endpoint 0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pPr marL="285750" indent="-285750" fontAlgn="base">
              <a:buFontTx/>
              <a:buChar char="-"/>
            </a:pPr>
            <a:endParaRPr lang="en-US" altLang="ko-KR" sz="800" dirty="0"/>
          </a:p>
          <a:p>
            <a:pPr fontAlgn="base"/>
            <a:r>
              <a:rPr lang="en-US" altLang="ko-KR" sz="2000" dirty="0"/>
              <a:t>   -&gt; </a:t>
            </a:r>
            <a:r>
              <a:rPr lang="ko-KR" altLang="en-US" sz="2000" dirty="0"/>
              <a:t>타이밍 위반 없이 </a:t>
            </a:r>
            <a:r>
              <a:rPr lang="en-US" altLang="ko-KR" sz="2000" dirty="0"/>
              <a:t>100MHz </a:t>
            </a:r>
            <a:r>
              <a:rPr lang="en-US" altLang="ko-KR" sz="2000" dirty="0" err="1"/>
              <a:t>clk</a:t>
            </a:r>
            <a:r>
              <a:rPr lang="ko-KR" altLang="en-US" sz="2000" dirty="0"/>
              <a:t>에서 안정 동작</a:t>
            </a:r>
            <a:endParaRPr lang="en-US" altLang="ko-KR" sz="2000" dirty="0"/>
          </a:p>
        </p:txBody>
      </p:sp>
      <p:pic>
        <p:nvPicPr>
          <p:cNvPr id="15" name="그림 14" descr="텍스트, 폰트, 라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226E66-C312-6FFF-F7E7-304F6D641A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875"/>
          <a:stretch>
            <a:fillRect/>
          </a:stretch>
        </p:blipFill>
        <p:spPr>
          <a:xfrm>
            <a:off x="574724" y="5077275"/>
            <a:ext cx="4452769" cy="122966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0856C61-8BFC-F3BA-6011-2C401F69CEEC}"/>
              </a:ext>
            </a:extLst>
          </p:cNvPr>
          <p:cNvSpPr/>
          <p:nvPr/>
        </p:nvSpPr>
        <p:spPr>
          <a:xfrm>
            <a:off x="2238373" y="5326720"/>
            <a:ext cx="521941" cy="17940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2E9939-E4B4-6A3B-FA64-35318498DD09}"/>
              </a:ext>
            </a:extLst>
          </p:cNvPr>
          <p:cNvSpPr/>
          <p:nvPr/>
        </p:nvSpPr>
        <p:spPr>
          <a:xfrm>
            <a:off x="4423963" y="5331236"/>
            <a:ext cx="521941" cy="17940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F6BE79-E26E-B020-64C8-7A2A8420EBCE}"/>
              </a:ext>
            </a:extLst>
          </p:cNvPr>
          <p:cNvSpPr/>
          <p:nvPr/>
        </p:nvSpPr>
        <p:spPr>
          <a:xfrm>
            <a:off x="4124005" y="2772442"/>
            <a:ext cx="431255" cy="14024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9A8DDA-DEAC-7DCC-B20C-FBB78C302C26}"/>
              </a:ext>
            </a:extLst>
          </p:cNvPr>
          <p:cNvSpPr txBox="1"/>
          <p:nvPr/>
        </p:nvSpPr>
        <p:spPr>
          <a:xfrm>
            <a:off x="498144" y="1673677"/>
            <a:ext cx="10881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LUT</a:t>
            </a:r>
            <a:r>
              <a:rPr lang="ko-KR" altLang="en-US" sz="2000" b="1" dirty="0">
                <a:solidFill>
                  <a:srgbClr val="FF0000"/>
                </a:solidFill>
              </a:rPr>
              <a:t> 기반 왜곡 보정 알고리즘을 이용하여 한정된 </a:t>
            </a:r>
            <a:r>
              <a:rPr lang="en-US" altLang="ko-KR" sz="2000" b="1" dirty="0">
                <a:solidFill>
                  <a:srgbClr val="FF0000"/>
                </a:solidFill>
              </a:rPr>
              <a:t>FPGA </a:t>
            </a:r>
            <a:r>
              <a:rPr lang="ko-KR" altLang="en-US" sz="2000" b="1" dirty="0">
                <a:solidFill>
                  <a:srgbClr val="FF0000"/>
                </a:solidFill>
              </a:rPr>
              <a:t>자원 내에서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DPU</a:t>
            </a:r>
            <a:r>
              <a:rPr lang="ko-KR" altLang="en-US" sz="2000" b="1" dirty="0">
                <a:solidFill>
                  <a:srgbClr val="FF0000"/>
                </a:solidFill>
              </a:rPr>
              <a:t>와 어안렌즈 왜곡 보정 </a:t>
            </a:r>
            <a:r>
              <a:rPr lang="en-US" altLang="ko-KR" sz="2000" b="1" dirty="0">
                <a:solidFill>
                  <a:srgbClr val="FF0000"/>
                </a:solidFill>
              </a:rPr>
              <a:t>IP</a:t>
            </a:r>
            <a:r>
              <a:rPr lang="ko-KR" altLang="en-US" sz="2000" b="1" dirty="0">
                <a:solidFill>
                  <a:srgbClr val="FF0000"/>
                </a:solidFill>
              </a:rPr>
              <a:t> 통합 </a:t>
            </a:r>
            <a:r>
              <a:rPr lang="en-US" altLang="ko-KR" sz="2000" b="1" dirty="0">
                <a:solidFill>
                  <a:srgbClr val="FF0000"/>
                </a:solidFill>
              </a:rPr>
              <a:t>SoC</a:t>
            </a:r>
            <a:r>
              <a:rPr lang="ko-KR" altLang="en-US" sz="2000" b="1" dirty="0">
                <a:solidFill>
                  <a:srgbClr val="FF0000"/>
                </a:solidFill>
              </a:rPr>
              <a:t>를 성공적으로 구현 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B7EC059-7A6B-76C7-786B-D179A16568B1}"/>
              </a:ext>
            </a:extLst>
          </p:cNvPr>
          <p:cNvSpPr/>
          <p:nvPr/>
        </p:nvSpPr>
        <p:spPr>
          <a:xfrm>
            <a:off x="4124005" y="3207784"/>
            <a:ext cx="431255" cy="14024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662406-BEF6-C395-A64F-500D04AF6760}"/>
              </a:ext>
            </a:extLst>
          </p:cNvPr>
          <p:cNvSpPr/>
          <p:nvPr/>
        </p:nvSpPr>
        <p:spPr>
          <a:xfrm>
            <a:off x="4124004" y="3350725"/>
            <a:ext cx="431255" cy="14024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BC88F-0E62-4ABA-28F6-C4DC0EFA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1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C799A4F-09A1-E3AF-1497-9A37821F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3118316"/>
            <a:ext cx="103822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FD7501B-194D-A87A-7A3F-9A92ACCC5D4B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78C43-3869-39FB-68D1-F4CE59C05A3C}"/>
              </a:ext>
            </a:extLst>
          </p:cNvPr>
          <p:cNvSpPr txBox="1"/>
          <p:nvPr/>
        </p:nvSpPr>
        <p:spPr>
          <a:xfrm>
            <a:off x="498144" y="209297"/>
            <a:ext cx="34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활동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AEBA3-6C50-3537-355C-276F95A6CFD9}"/>
              </a:ext>
            </a:extLst>
          </p:cNvPr>
          <p:cNvSpPr txBox="1"/>
          <p:nvPr/>
        </p:nvSpPr>
        <p:spPr>
          <a:xfrm>
            <a:off x="431073" y="1614426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주제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3931F-D586-D2F8-E996-7246216875B6}"/>
              </a:ext>
            </a:extLst>
          </p:cNvPr>
          <p:cNvSpPr txBox="1"/>
          <p:nvPr/>
        </p:nvSpPr>
        <p:spPr>
          <a:xfrm>
            <a:off x="574344" y="2198959"/>
            <a:ext cx="11319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</a:rPr>
              <a:t>Zynq SoC </a:t>
            </a:r>
            <a:r>
              <a:rPr lang="ko-KR" altLang="en-US" dirty="0">
                <a:latin typeface="맑은 고딕" panose="020B0503020000020004" pitchFamily="50" charset="-127"/>
              </a:rPr>
              <a:t>기반 </a:t>
            </a:r>
            <a:r>
              <a:rPr lang="en-US" altLang="ko-KR" dirty="0">
                <a:latin typeface="맑은 고딕" panose="020B0503020000020004" pitchFamily="50" charset="-127"/>
              </a:rPr>
              <a:t>Vitis-AI DPU </a:t>
            </a:r>
            <a:r>
              <a:rPr lang="ko-KR" altLang="en-US" dirty="0">
                <a:latin typeface="맑은 고딕" panose="020B0503020000020004" pitchFamily="50" charset="-127"/>
              </a:rPr>
              <a:t>및 </a:t>
            </a:r>
            <a:r>
              <a:rPr lang="en-US" altLang="ko-KR" dirty="0">
                <a:latin typeface="맑은 고딕" panose="020B0503020000020004" pitchFamily="50" charset="-127"/>
              </a:rPr>
              <a:t>LUT </a:t>
            </a:r>
            <a:r>
              <a:rPr lang="ko-KR" altLang="en-US" dirty="0">
                <a:latin typeface="맑은 고딕" panose="020B0503020000020004" pitchFamily="50" charset="-127"/>
              </a:rPr>
              <a:t>가속화 전처리를 이용한 실시간 차선 객체 검출 시스템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1FB9E6-D4E3-2F0D-1A10-4DC1D6AE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354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4B9E1-603A-6143-4B79-FF6615250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AE5998-FDF1-3C2C-AE5A-6CD18D143FD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7CA56-2915-199E-F444-425E2E065044}"/>
              </a:ext>
            </a:extLst>
          </p:cNvPr>
          <p:cNvSpPr txBox="1"/>
          <p:nvPr/>
        </p:nvSpPr>
        <p:spPr>
          <a:xfrm>
            <a:off x="498144" y="209297"/>
            <a:ext cx="578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성과 및 개선 방향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FE882-E0EC-4ECE-81D9-B1B40940EBE4}"/>
              </a:ext>
            </a:extLst>
          </p:cNvPr>
          <p:cNvSpPr txBox="1"/>
          <p:nvPr/>
        </p:nvSpPr>
        <p:spPr>
          <a:xfrm>
            <a:off x="668431" y="2439984"/>
            <a:ext cx="785904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URAM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FPGA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보간법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</a:rPr>
              <a:t>Resize</a:t>
            </a:r>
            <a:r>
              <a:rPr lang="ko-KR" altLang="en-US" sz="2000" dirty="0">
                <a:latin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-&gt;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화질 개선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듀얼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BRAM Ping-pong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 이용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동시 읽기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쓰기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파이프라이닝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 구현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-&gt;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fps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향상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024C4-0F6F-B324-C723-B81BC3C670E9}"/>
              </a:ext>
            </a:extLst>
          </p:cNvPr>
          <p:cNvSpPr txBox="1"/>
          <p:nvPr/>
        </p:nvSpPr>
        <p:spPr>
          <a:xfrm>
            <a:off x="498144" y="1613062"/>
            <a:ext cx="576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사항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BBE8E0-4EF5-570B-6665-1857A483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05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FF467-841B-E5CF-5689-8A54A1CD1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CA6A2E-4A98-471B-06D1-354EEDB90B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E33AD-7435-283C-97C1-0E425451D528}"/>
              </a:ext>
            </a:extLst>
          </p:cNvPr>
          <p:cNvSpPr txBox="1"/>
          <p:nvPr/>
        </p:nvSpPr>
        <p:spPr>
          <a:xfrm>
            <a:off x="4349105" y="3105834"/>
            <a:ext cx="34937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38A6F9-E180-328A-7BA3-121C69BE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20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D4C19-E557-8D39-E48F-2F99727F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6DDC40-9619-4D7D-FBEA-70F6B250CF6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9EF58-599D-AB15-A9EE-19A66A8F956C}"/>
              </a:ext>
            </a:extLst>
          </p:cNvPr>
          <p:cNvSpPr txBox="1"/>
          <p:nvPr/>
        </p:nvSpPr>
        <p:spPr>
          <a:xfrm>
            <a:off x="292095" y="1152033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–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좁은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화각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29D39-ED64-DEBB-DFCF-F1E09F65B16B}"/>
              </a:ext>
            </a:extLst>
          </p:cNvPr>
          <p:cNvSpPr txBox="1"/>
          <p:nvPr/>
        </p:nvSpPr>
        <p:spPr>
          <a:xfrm>
            <a:off x="498144" y="209297"/>
            <a:ext cx="34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활동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93B3A-A399-800D-EA44-7E2E79C1C62B}"/>
              </a:ext>
            </a:extLst>
          </p:cNvPr>
          <p:cNvSpPr txBox="1"/>
          <p:nvPr/>
        </p:nvSpPr>
        <p:spPr>
          <a:xfrm>
            <a:off x="1217070" y="1774291"/>
            <a:ext cx="2384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일반 카메라의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화각</a:t>
            </a: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(=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약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21BA2C-EBC2-CD77-1D96-45FFFEF2C1E8}"/>
              </a:ext>
            </a:extLst>
          </p:cNvPr>
          <p:cNvSpPr txBox="1"/>
          <p:nvPr/>
        </p:nvSpPr>
        <p:spPr>
          <a:xfrm>
            <a:off x="6685944" y="1727674"/>
            <a:ext cx="2733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fisheye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카메라의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화각</a:t>
            </a: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(=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</p:txBody>
      </p:sp>
      <p:pic>
        <p:nvPicPr>
          <p:cNvPr id="19" name="어안카메라주행">
            <a:hlinkClick r:id="" action="ppaction://media"/>
            <a:extLst>
              <a:ext uri="{FF2B5EF4-FFF2-40B4-BE49-F238E27FC236}">
                <a16:creationId xmlns:a16="http://schemas.microsoft.com/office/drawing/2014/main" id="{A6043A63-520A-2184-9775-FE87D881D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820" r="820"/>
          <a:stretch>
            <a:fillRect/>
          </a:stretch>
        </p:blipFill>
        <p:spPr>
          <a:xfrm>
            <a:off x="6508524" y="2671794"/>
            <a:ext cx="4455531" cy="3132753"/>
          </a:xfrm>
          <a:prstGeom prst="rect">
            <a:avLst/>
          </a:prstGeom>
        </p:spPr>
      </p:pic>
      <p:pic>
        <p:nvPicPr>
          <p:cNvPr id="20" name="일반카메라주행">
            <a:hlinkClick r:id="" action="ppaction://media"/>
            <a:extLst>
              <a:ext uri="{FF2B5EF4-FFF2-40B4-BE49-F238E27FC236}">
                <a16:creationId xmlns:a16="http://schemas.microsoft.com/office/drawing/2014/main" id="{46FF8346-D9CE-55C6-365D-35C46CCCBC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416" r="416"/>
          <a:stretch>
            <a:fillRect/>
          </a:stretch>
        </p:blipFill>
        <p:spPr>
          <a:xfrm>
            <a:off x="1092050" y="2671794"/>
            <a:ext cx="4177004" cy="31327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DAA2D0-618C-8ED4-8D15-1739C766611F}"/>
              </a:ext>
            </a:extLst>
          </p:cNvPr>
          <p:cNvSpPr txBox="1"/>
          <p:nvPr/>
        </p:nvSpPr>
        <p:spPr>
          <a:xfrm>
            <a:off x="3071328" y="6102340"/>
            <a:ext cx="6266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일부 구간에서 사각지대가 생기는 한계가 존재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0B5D52-266D-94AA-5BCB-EF2EB6AB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8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D4C19-E557-8D39-E48F-2F99727F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6DDC40-9619-4D7D-FBEA-70F6B250CF6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9EF58-599D-AB15-A9EE-19A66A8F956C}"/>
              </a:ext>
            </a:extLst>
          </p:cNvPr>
          <p:cNvSpPr txBox="1"/>
          <p:nvPr/>
        </p:nvSpPr>
        <p:spPr>
          <a:xfrm>
            <a:off x="292095" y="1152033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–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fps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29D39-ED64-DEBB-DFCF-F1E09F65B16B}"/>
              </a:ext>
            </a:extLst>
          </p:cNvPr>
          <p:cNvSpPr txBox="1"/>
          <p:nvPr/>
        </p:nvSpPr>
        <p:spPr>
          <a:xfrm>
            <a:off x="498144" y="209297"/>
            <a:ext cx="34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활동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AA9F9-4584-5CD1-60C2-C33CE7F8D261}"/>
              </a:ext>
            </a:extLst>
          </p:cNvPr>
          <p:cNvSpPr txBox="1"/>
          <p:nvPr/>
        </p:nvSpPr>
        <p:spPr>
          <a:xfrm>
            <a:off x="2096202" y="3773085"/>
            <a:ext cx="3025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local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환경에서 약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fps</a:t>
            </a:r>
            <a:endParaRPr lang="ko-KR" altLang="en-US" sz="2000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FA9A3-AE27-9D4D-4847-B9D2BFB56C93}"/>
              </a:ext>
            </a:extLst>
          </p:cNvPr>
          <p:cNvSpPr txBox="1"/>
          <p:nvPr/>
        </p:nvSpPr>
        <p:spPr>
          <a:xfrm>
            <a:off x="2011338" y="2821151"/>
            <a:ext cx="30254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/>
              <a:t>By PS (CPU)</a:t>
            </a:r>
            <a:endParaRPr lang="ko-KR" alt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0EF4F-C8C7-8E56-6DEF-C2312AC2431B}"/>
              </a:ext>
            </a:extLst>
          </p:cNvPr>
          <p:cNvSpPr txBox="1"/>
          <p:nvPr/>
        </p:nvSpPr>
        <p:spPr>
          <a:xfrm>
            <a:off x="6865215" y="2821151"/>
            <a:ext cx="37570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/>
              <a:t>By PL (FPGA)</a:t>
            </a:r>
            <a:endParaRPr lang="ko-KR" altLang="en-US" sz="40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A019281-879E-A310-FB2A-91580822102B}"/>
              </a:ext>
            </a:extLst>
          </p:cNvPr>
          <p:cNvSpPr/>
          <p:nvPr/>
        </p:nvSpPr>
        <p:spPr>
          <a:xfrm>
            <a:off x="5341776" y="3653881"/>
            <a:ext cx="1261857" cy="63851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70E4A-AF13-ED38-514C-60743C149037}"/>
              </a:ext>
            </a:extLst>
          </p:cNvPr>
          <p:cNvSpPr txBox="1"/>
          <p:nvPr/>
        </p:nvSpPr>
        <p:spPr>
          <a:xfrm>
            <a:off x="6477108" y="3653881"/>
            <a:ext cx="4533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FPGA Parallelism &amp; Pipelining </a:t>
            </a:r>
          </a:p>
          <a:p>
            <a:pPr algn="ctr"/>
            <a:r>
              <a:rPr lang="en-US" altLang="ko-KR" sz="2000" dirty="0"/>
              <a:t>→ </a:t>
            </a:r>
            <a:r>
              <a:rPr lang="en-US" altLang="ko-KR" sz="2000" b="1" dirty="0"/>
              <a:t>Real-Time</a:t>
            </a:r>
            <a:r>
              <a:rPr lang="en-US" altLang="ko-KR" sz="2000" dirty="0"/>
              <a:t> Lane Detection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31F1B4-2693-9051-17ED-948B34C9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16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6545-A860-CE72-83C4-2D95D4D82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353388-62BC-F661-CB07-78030C0655D9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29DE2-E127-CD86-B88E-79A24DA81123}"/>
              </a:ext>
            </a:extLst>
          </p:cNvPr>
          <p:cNvSpPr txBox="1"/>
          <p:nvPr/>
        </p:nvSpPr>
        <p:spPr>
          <a:xfrm>
            <a:off x="292095" y="1152033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–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fps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A2215-4F48-CE6D-2D0E-14AE2C4B7A5B}"/>
              </a:ext>
            </a:extLst>
          </p:cNvPr>
          <p:cNvSpPr txBox="1"/>
          <p:nvPr/>
        </p:nvSpPr>
        <p:spPr>
          <a:xfrm>
            <a:off x="498144" y="209297"/>
            <a:ext cx="34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활동 소개</a:t>
            </a:r>
          </a:p>
        </p:txBody>
      </p: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21EC9FEB-EEAF-EC35-45A4-23EDEAA33197}"/>
              </a:ext>
            </a:extLst>
          </p:cNvPr>
          <p:cNvSpPr/>
          <p:nvPr/>
        </p:nvSpPr>
        <p:spPr>
          <a:xfrm>
            <a:off x="4635759" y="1842796"/>
            <a:ext cx="2920482" cy="158620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어떤 방식으로 보정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676E8-C485-74A5-551D-5EC0FE256D74}"/>
              </a:ext>
            </a:extLst>
          </p:cNvPr>
          <p:cNvSpPr txBox="1"/>
          <p:nvPr/>
        </p:nvSpPr>
        <p:spPr>
          <a:xfrm>
            <a:off x="1403701" y="4645486"/>
            <a:ext cx="3102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기존 아이디어</a:t>
            </a:r>
            <a:r>
              <a:rPr lang="en-US" altLang="ko-KR" dirty="0"/>
              <a:t>: </a:t>
            </a:r>
          </a:p>
          <a:p>
            <a:r>
              <a:rPr lang="ko-KR" altLang="en-US" b="1" dirty="0"/>
              <a:t>수식</a:t>
            </a:r>
            <a:r>
              <a:rPr lang="ko-KR" altLang="en-US" dirty="0"/>
              <a:t> 기반 실시간 보정 연산</a:t>
            </a:r>
            <a:endParaRPr lang="en-US" altLang="ko-KR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C272BA4-666D-DC13-9CC1-31BE932AE231}"/>
              </a:ext>
            </a:extLst>
          </p:cNvPr>
          <p:cNvSpPr/>
          <p:nvPr/>
        </p:nvSpPr>
        <p:spPr>
          <a:xfrm>
            <a:off x="5369430" y="4806970"/>
            <a:ext cx="1176327" cy="550506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E8C74-908C-A78B-658F-127A0CB73F77}"/>
              </a:ext>
            </a:extLst>
          </p:cNvPr>
          <p:cNvSpPr txBox="1"/>
          <p:nvPr/>
        </p:nvSpPr>
        <p:spPr>
          <a:xfrm>
            <a:off x="4006987" y="4251226"/>
            <a:ext cx="393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하드웨어의 자원과 실시간성을 고려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59FE6-C18E-17A0-57CF-9E008C203CD6}"/>
              </a:ext>
            </a:extLst>
          </p:cNvPr>
          <p:cNvSpPr txBox="1"/>
          <p:nvPr/>
        </p:nvSpPr>
        <p:spPr>
          <a:xfrm>
            <a:off x="7926159" y="4620558"/>
            <a:ext cx="3475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수정된 아이디어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Pre-calculated mapping table</a:t>
            </a:r>
            <a:r>
              <a:rPr lang="ko-KR" altLang="en-US" dirty="0"/>
              <a:t>을 참조하는 </a:t>
            </a:r>
            <a:r>
              <a:rPr lang="en-US" altLang="ko-KR" b="1" dirty="0"/>
              <a:t>LUT</a:t>
            </a:r>
            <a:r>
              <a:rPr lang="en-US" altLang="ko-KR" dirty="0"/>
              <a:t> </a:t>
            </a:r>
            <a:r>
              <a:rPr lang="ko-KR" altLang="en-US" dirty="0"/>
              <a:t>기반 보정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9A87B-9092-6DF0-6197-1869168C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5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4463-0789-E995-CF3E-060217B26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EC8988-4A7D-8E23-34CD-B08CEB9ADA98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2D94C-9F94-A9C7-A35B-15F0DF16E881}"/>
              </a:ext>
            </a:extLst>
          </p:cNvPr>
          <p:cNvSpPr txBox="1"/>
          <p:nvPr/>
        </p:nvSpPr>
        <p:spPr>
          <a:xfrm>
            <a:off x="292095" y="1152033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–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fps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651E6-B8D6-0247-E2F1-721A1ABA53EA}"/>
              </a:ext>
            </a:extLst>
          </p:cNvPr>
          <p:cNvSpPr txBox="1"/>
          <p:nvPr/>
        </p:nvSpPr>
        <p:spPr>
          <a:xfrm>
            <a:off x="498144" y="209297"/>
            <a:ext cx="34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활동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87321-97CC-086F-DFB9-6A272CFA43B1}"/>
              </a:ext>
            </a:extLst>
          </p:cNvPr>
          <p:cNvSpPr txBox="1"/>
          <p:nvPr/>
        </p:nvSpPr>
        <p:spPr>
          <a:xfrm>
            <a:off x="1385772" y="2655322"/>
            <a:ext cx="3102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아이디어</a:t>
            </a:r>
            <a:r>
              <a:rPr lang="en-US" altLang="ko-KR" dirty="0"/>
              <a:t>: </a:t>
            </a:r>
          </a:p>
          <a:p>
            <a:r>
              <a:rPr lang="ko-KR" altLang="en-US" b="1" dirty="0"/>
              <a:t>수식</a:t>
            </a:r>
            <a:r>
              <a:rPr lang="ko-KR" altLang="en-US" dirty="0"/>
              <a:t> 기반 실시간 보정 연산</a:t>
            </a:r>
            <a:endParaRPr lang="en-US" altLang="ko-KR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0C1CC3-295E-5FF1-BCEE-1475FA7D01C5}"/>
              </a:ext>
            </a:extLst>
          </p:cNvPr>
          <p:cNvSpPr/>
          <p:nvPr/>
        </p:nvSpPr>
        <p:spPr>
          <a:xfrm>
            <a:off x="5351501" y="2829270"/>
            <a:ext cx="1176327" cy="550506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B0CF6-CB04-95DF-4C96-05F274B5FD7D}"/>
              </a:ext>
            </a:extLst>
          </p:cNvPr>
          <p:cNvSpPr txBox="1"/>
          <p:nvPr/>
        </p:nvSpPr>
        <p:spPr>
          <a:xfrm>
            <a:off x="3971101" y="2285990"/>
            <a:ext cx="393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하드웨어의 자원과 실시간성을 고려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6068BC-37F2-8D66-5C3F-C3DCAA334D16}"/>
              </a:ext>
            </a:extLst>
          </p:cNvPr>
          <p:cNvSpPr txBox="1"/>
          <p:nvPr/>
        </p:nvSpPr>
        <p:spPr>
          <a:xfrm>
            <a:off x="7908230" y="2630394"/>
            <a:ext cx="3475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수정된 아이디어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Pre-calculated mapping table</a:t>
            </a:r>
            <a:r>
              <a:rPr lang="ko-KR" altLang="en-US" dirty="0"/>
              <a:t>을 참조하는 </a:t>
            </a:r>
            <a:r>
              <a:rPr lang="en-US" altLang="ko-KR" b="1" dirty="0"/>
              <a:t>LUT</a:t>
            </a:r>
            <a:r>
              <a:rPr lang="en-US" altLang="ko-KR" dirty="0"/>
              <a:t> </a:t>
            </a:r>
            <a:r>
              <a:rPr lang="ko-KR" altLang="en-US" dirty="0"/>
              <a:t>기반 보정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13EA6-A75B-7F74-AC35-D4BEC8E96B14}"/>
              </a:ext>
            </a:extLst>
          </p:cNvPr>
          <p:cNvSpPr txBox="1"/>
          <p:nvPr/>
        </p:nvSpPr>
        <p:spPr>
          <a:xfrm>
            <a:off x="2891665" y="433941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1. </a:t>
            </a:r>
            <a:r>
              <a:rPr lang="ko-KR" altLang="en-US" b="1" dirty="0"/>
              <a:t>무거운 연산을 </a:t>
            </a:r>
            <a:r>
              <a:rPr lang="en-US" altLang="ko-KR" b="1" dirty="0"/>
              <a:t>LUT </a:t>
            </a:r>
            <a:r>
              <a:rPr lang="ko-KR" altLang="en-US" b="1" dirty="0"/>
              <a:t>조회로 대체 → 처리 속도 향상</a:t>
            </a:r>
            <a:endParaRPr lang="ko-KR" altLang="en-US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2. DSP </a:t>
            </a:r>
            <a:r>
              <a:rPr lang="ko-KR" altLang="en-US" b="1" dirty="0"/>
              <a:t>사용 최소화 → 전력 및 하드웨어 자원 절감</a:t>
            </a:r>
            <a:endParaRPr lang="ko-KR" altLang="en-US" dirty="0"/>
          </a:p>
          <a:p>
            <a:pPr>
              <a:buNone/>
            </a:pPr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EF2B71-89AE-C4E7-9845-CF9E507B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0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38514-5F02-04FA-5A75-5E2F5FAFA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DBBDE1-B088-EBF5-1A8F-FA86C73DBAA6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48063-E945-9987-47F9-61D28D9A1C0C}"/>
              </a:ext>
            </a:extLst>
          </p:cNvPr>
          <p:cNvSpPr txBox="1"/>
          <p:nvPr/>
        </p:nvSpPr>
        <p:spPr>
          <a:xfrm>
            <a:off x="441384" y="1318325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69C41-A1F2-5E1A-134B-04CACA8E4B4E}"/>
              </a:ext>
            </a:extLst>
          </p:cNvPr>
          <p:cNvSpPr txBox="1"/>
          <p:nvPr/>
        </p:nvSpPr>
        <p:spPr>
          <a:xfrm>
            <a:off x="498144" y="209297"/>
            <a:ext cx="34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활동 소개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1F7F6F-71D8-8D53-8029-1E5938E41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06" y="2321779"/>
            <a:ext cx="3003231" cy="2187219"/>
          </a:xfrm>
          <a:prstGeom prst="rect">
            <a:avLst/>
          </a:prstGeom>
        </p:spPr>
      </p:pic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6AE41F0D-4512-71D0-BD98-91B5FB57FDF5}"/>
              </a:ext>
            </a:extLst>
          </p:cNvPr>
          <p:cNvSpPr/>
          <p:nvPr/>
        </p:nvSpPr>
        <p:spPr>
          <a:xfrm>
            <a:off x="3846656" y="3250726"/>
            <a:ext cx="596792" cy="569138"/>
          </a:xfrm>
          <a:prstGeom prst="mathPlus">
            <a:avLst>
              <a:gd name="adj1" fmla="val 9971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8C2F967-1C09-E9D0-6ED5-C53ED8B410C4}"/>
              </a:ext>
            </a:extLst>
          </p:cNvPr>
          <p:cNvSpPr/>
          <p:nvPr/>
        </p:nvSpPr>
        <p:spPr>
          <a:xfrm>
            <a:off x="7759851" y="3364587"/>
            <a:ext cx="447675" cy="26854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5F9A7-77D1-5B85-AAFA-1337C3487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>
            <a:fillRect/>
          </a:stretch>
        </p:blipFill>
        <p:spPr bwMode="auto">
          <a:xfrm>
            <a:off x="8432841" y="2348999"/>
            <a:ext cx="28926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AD16E3-C20D-6D78-A959-1599D5196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99" y="2348999"/>
            <a:ext cx="2880000" cy="21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9C5A0E-2E31-D906-50D0-6108E5981242}"/>
              </a:ext>
            </a:extLst>
          </p:cNvPr>
          <p:cNvSpPr txBox="1"/>
          <p:nvPr/>
        </p:nvSpPr>
        <p:spPr>
          <a:xfrm>
            <a:off x="2670640" y="5143694"/>
            <a:ext cx="6850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/>
              <a:t>- Zynq</a:t>
            </a:r>
            <a:r>
              <a:rPr lang="ko-KR" altLang="en-US" sz="2000" dirty="0"/>
              <a:t>의</a:t>
            </a:r>
            <a:r>
              <a:rPr lang="en-US" altLang="ko-KR" sz="2000" dirty="0"/>
              <a:t> PL</a:t>
            </a:r>
            <a:r>
              <a:rPr lang="ko-KR" altLang="en-US" sz="2000" dirty="0"/>
              <a:t>을 활용하여 실시간 왜곡 보정</a:t>
            </a:r>
            <a:r>
              <a:rPr lang="en-US" altLang="ko-KR" sz="2000" dirty="0"/>
              <a:t> (</a:t>
            </a:r>
            <a:r>
              <a:rPr lang="en-US" altLang="ko-KR" sz="2000" b="1" dirty="0"/>
              <a:t>LUT </a:t>
            </a:r>
            <a:r>
              <a:rPr lang="ko-KR" altLang="en-US" sz="2000" b="1" dirty="0"/>
              <a:t>기반</a:t>
            </a:r>
            <a:r>
              <a:rPr lang="en-US" altLang="ko-KR" sz="2000" dirty="0"/>
              <a:t>)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/>
              <a:t> </a:t>
            </a:r>
            <a:r>
              <a:rPr lang="en-US" altLang="ko-KR" sz="2000" b="1" dirty="0"/>
              <a:t>DPU</a:t>
            </a:r>
            <a:r>
              <a:rPr lang="ko-KR" altLang="en-US" sz="2000" dirty="0"/>
              <a:t>에 </a:t>
            </a:r>
            <a:r>
              <a:rPr lang="en-US" altLang="ko-KR" sz="2000" dirty="0"/>
              <a:t>Tiny-YOLOv3</a:t>
            </a:r>
            <a:r>
              <a:rPr lang="ko-KR" altLang="en-US" sz="2000" dirty="0"/>
              <a:t>를 </a:t>
            </a:r>
            <a:r>
              <a:rPr lang="en-US" altLang="ko-KR" sz="2000" dirty="0"/>
              <a:t>deploy</a:t>
            </a:r>
            <a:r>
              <a:rPr lang="ko-KR" altLang="en-US" sz="2000" dirty="0"/>
              <a:t>하여 </a:t>
            </a:r>
            <a:r>
              <a:rPr lang="ko-KR" altLang="en-US" sz="2000" b="1" dirty="0"/>
              <a:t>실시간 차선 검출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EDFAAD-1FFE-5C1B-EA8A-75924703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0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4D02-689F-89B1-5647-3E6C8D32F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F4410-9923-7A29-1989-75AA8A753B58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A941C0-0620-2E91-18DB-F420057D3759}"/>
              </a:ext>
            </a:extLst>
          </p:cNvPr>
          <p:cNvSpPr txBox="1"/>
          <p:nvPr/>
        </p:nvSpPr>
        <p:spPr>
          <a:xfrm>
            <a:off x="448572" y="1264754"/>
            <a:ext cx="6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타임 라인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2C4AA-CD2B-F71D-D181-559664A19FC0}"/>
              </a:ext>
            </a:extLst>
          </p:cNvPr>
          <p:cNvSpPr txBox="1"/>
          <p:nvPr/>
        </p:nvSpPr>
        <p:spPr>
          <a:xfrm>
            <a:off x="498144" y="209297"/>
            <a:ext cx="34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활동 소개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599667A-610D-1ADB-FE94-4CBA5814E1CE}"/>
              </a:ext>
            </a:extLst>
          </p:cNvPr>
          <p:cNvCxnSpPr>
            <a:cxnSpLocks/>
          </p:cNvCxnSpPr>
          <p:nvPr/>
        </p:nvCxnSpPr>
        <p:spPr>
          <a:xfrm flipV="1">
            <a:off x="5302865" y="2897825"/>
            <a:ext cx="0" cy="481782"/>
          </a:xfrm>
          <a:prstGeom prst="line">
            <a:avLst/>
          </a:prstGeom>
          <a:ln w="19050">
            <a:solidFill>
              <a:srgbClr val="3791D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직선 연결선 5119">
            <a:extLst>
              <a:ext uri="{FF2B5EF4-FFF2-40B4-BE49-F238E27FC236}">
                <a16:creationId xmlns:a16="http://schemas.microsoft.com/office/drawing/2014/main" id="{C0C44430-F177-DD73-EA9E-BA07ABF6DF79}"/>
              </a:ext>
            </a:extLst>
          </p:cNvPr>
          <p:cNvCxnSpPr>
            <a:cxnSpLocks/>
          </p:cNvCxnSpPr>
          <p:nvPr/>
        </p:nvCxnSpPr>
        <p:spPr>
          <a:xfrm flipV="1">
            <a:off x="7007841" y="4078785"/>
            <a:ext cx="0" cy="481782"/>
          </a:xfrm>
          <a:prstGeom prst="line">
            <a:avLst/>
          </a:prstGeom>
          <a:ln w="19050">
            <a:solidFill>
              <a:srgbClr val="4555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1" name="직선 연결선 5120">
            <a:extLst>
              <a:ext uri="{FF2B5EF4-FFF2-40B4-BE49-F238E27FC236}">
                <a16:creationId xmlns:a16="http://schemas.microsoft.com/office/drawing/2014/main" id="{9777E4FB-72BA-A939-9DE2-97CA296998F5}"/>
              </a:ext>
            </a:extLst>
          </p:cNvPr>
          <p:cNvCxnSpPr>
            <a:cxnSpLocks/>
          </p:cNvCxnSpPr>
          <p:nvPr/>
        </p:nvCxnSpPr>
        <p:spPr>
          <a:xfrm flipV="1">
            <a:off x="8787003" y="2942099"/>
            <a:ext cx="0" cy="481782"/>
          </a:xfrm>
          <a:prstGeom prst="line">
            <a:avLst/>
          </a:prstGeom>
          <a:ln w="19050">
            <a:solidFill>
              <a:srgbClr val="F1992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직선 연결선 5122">
            <a:extLst>
              <a:ext uri="{FF2B5EF4-FFF2-40B4-BE49-F238E27FC236}">
                <a16:creationId xmlns:a16="http://schemas.microsoft.com/office/drawing/2014/main" id="{588C53D7-B0D7-A063-0772-357C1535E9F6}"/>
              </a:ext>
            </a:extLst>
          </p:cNvPr>
          <p:cNvCxnSpPr>
            <a:cxnSpLocks/>
          </p:cNvCxnSpPr>
          <p:nvPr/>
        </p:nvCxnSpPr>
        <p:spPr>
          <a:xfrm flipV="1">
            <a:off x="3613938" y="4078785"/>
            <a:ext cx="0" cy="481782"/>
          </a:xfrm>
          <a:prstGeom prst="line">
            <a:avLst/>
          </a:prstGeom>
          <a:ln w="19050">
            <a:solidFill>
              <a:srgbClr val="7FB44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직사각형 5123">
            <a:extLst>
              <a:ext uri="{FF2B5EF4-FFF2-40B4-BE49-F238E27FC236}">
                <a16:creationId xmlns:a16="http://schemas.microsoft.com/office/drawing/2014/main" id="{E2506755-4FF6-597B-2083-5A05A42640D5}"/>
              </a:ext>
            </a:extLst>
          </p:cNvPr>
          <p:cNvSpPr/>
          <p:nvPr/>
        </p:nvSpPr>
        <p:spPr>
          <a:xfrm>
            <a:off x="2745404" y="3429000"/>
            <a:ext cx="1853352" cy="595590"/>
          </a:xfrm>
          <a:prstGeom prst="rect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r>
              <a:rPr lang="ko-KR" altLang="en-US" dirty="0"/>
              <a:t>월</a:t>
            </a:r>
          </a:p>
        </p:txBody>
      </p:sp>
      <p:sp>
        <p:nvSpPr>
          <p:cNvPr id="5125" name="직사각형 5124">
            <a:extLst>
              <a:ext uri="{FF2B5EF4-FFF2-40B4-BE49-F238E27FC236}">
                <a16:creationId xmlns:a16="http://schemas.microsoft.com/office/drawing/2014/main" id="{62EF789D-F5B5-2441-F53C-43BA45B996C3}"/>
              </a:ext>
            </a:extLst>
          </p:cNvPr>
          <p:cNvSpPr/>
          <p:nvPr/>
        </p:nvSpPr>
        <p:spPr>
          <a:xfrm>
            <a:off x="4450379" y="3429000"/>
            <a:ext cx="1853352" cy="595590"/>
          </a:xfrm>
          <a:prstGeom prst="rect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월 초</a:t>
            </a:r>
          </a:p>
        </p:txBody>
      </p:sp>
      <p:sp>
        <p:nvSpPr>
          <p:cNvPr id="5126" name="직사각형 5125">
            <a:extLst>
              <a:ext uri="{FF2B5EF4-FFF2-40B4-BE49-F238E27FC236}">
                <a16:creationId xmlns:a16="http://schemas.microsoft.com/office/drawing/2014/main" id="{5C5799FD-8766-D39C-17A0-2FFFA412B0B7}"/>
              </a:ext>
            </a:extLst>
          </p:cNvPr>
          <p:cNvSpPr/>
          <p:nvPr/>
        </p:nvSpPr>
        <p:spPr>
          <a:xfrm>
            <a:off x="6155354" y="3429000"/>
            <a:ext cx="1853352" cy="595590"/>
          </a:xfrm>
          <a:prstGeom prst="rect">
            <a:avLst/>
          </a:prstGeom>
          <a:solidFill>
            <a:srgbClr val="455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~11</a:t>
            </a:r>
            <a:r>
              <a:rPr lang="ko-KR" altLang="en-US" dirty="0"/>
              <a:t>월</a:t>
            </a:r>
          </a:p>
        </p:txBody>
      </p:sp>
      <p:sp>
        <p:nvSpPr>
          <p:cNvPr id="5127" name="직사각형 5126">
            <a:extLst>
              <a:ext uri="{FF2B5EF4-FFF2-40B4-BE49-F238E27FC236}">
                <a16:creationId xmlns:a16="http://schemas.microsoft.com/office/drawing/2014/main" id="{FBC0BFE4-AA3A-0A2D-CE7B-4AE92248CAAB}"/>
              </a:ext>
            </a:extLst>
          </p:cNvPr>
          <p:cNvSpPr/>
          <p:nvPr/>
        </p:nvSpPr>
        <p:spPr>
          <a:xfrm>
            <a:off x="7860329" y="3429000"/>
            <a:ext cx="1853352" cy="595590"/>
          </a:xfrm>
          <a:prstGeom prst="rect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12</a:t>
            </a:r>
            <a:r>
              <a:rPr lang="ko-KR" altLang="en-US" dirty="0">
                <a:solidFill>
                  <a:schemeClr val="bg1"/>
                </a:solidFill>
              </a:rPr>
              <a:t>월</a:t>
            </a:r>
          </a:p>
        </p:txBody>
      </p:sp>
      <p:sp>
        <p:nvSpPr>
          <p:cNvPr id="5128" name="TextBox 5127">
            <a:extLst>
              <a:ext uri="{FF2B5EF4-FFF2-40B4-BE49-F238E27FC236}">
                <a16:creationId xmlns:a16="http://schemas.microsoft.com/office/drawing/2014/main" id="{CE7E7018-4C5E-D2CE-353C-CEE81363172C}"/>
              </a:ext>
            </a:extLst>
          </p:cNvPr>
          <p:cNvSpPr txBox="1"/>
          <p:nvPr/>
        </p:nvSpPr>
        <p:spPr>
          <a:xfrm>
            <a:off x="2062486" y="4606764"/>
            <a:ext cx="30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FB44C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일반 카메라 주행</a:t>
            </a:r>
          </a:p>
        </p:txBody>
      </p:sp>
      <p:sp>
        <p:nvSpPr>
          <p:cNvPr id="5129" name="TextBox 5128">
            <a:extLst>
              <a:ext uri="{FF2B5EF4-FFF2-40B4-BE49-F238E27FC236}">
                <a16:creationId xmlns:a16="http://schemas.microsoft.com/office/drawing/2014/main" id="{9E378306-E830-CDC4-6FF4-82BF38E6A929}"/>
              </a:ext>
            </a:extLst>
          </p:cNvPr>
          <p:cNvSpPr txBox="1"/>
          <p:nvPr/>
        </p:nvSpPr>
        <p:spPr>
          <a:xfrm>
            <a:off x="2126673" y="4989362"/>
            <a:ext cx="2919516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일반카메라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Lane Detection</a:t>
            </a: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기준 성능 확보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문제점 분석</a:t>
            </a:r>
          </a:p>
        </p:txBody>
      </p:sp>
      <p:sp>
        <p:nvSpPr>
          <p:cNvPr id="5130" name="TextBox 5129">
            <a:extLst>
              <a:ext uri="{FF2B5EF4-FFF2-40B4-BE49-F238E27FC236}">
                <a16:creationId xmlns:a16="http://schemas.microsoft.com/office/drawing/2014/main" id="{F25E5F8F-E2E0-2E9A-A97F-D5DC116E74FA}"/>
              </a:ext>
            </a:extLst>
          </p:cNvPr>
          <p:cNvSpPr txBox="1"/>
          <p:nvPr/>
        </p:nvSpPr>
        <p:spPr>
          <a:xfrm>
            <a:off x="5718654" y="4576852"/>
            <a:ext cx="261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45556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Vivado</a:t>
            </a:r>
            <a:r>
              <a:rPr lang="en-US" altLang="ko-KR" dirty="0">
                <a:solidFill>
                  <a:srgbClr val="45556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Block design</a:t>
            </a:r>
          </a:p>
          <a:p>
            <a:pPr algn="ctr"/>
            <a:r>
              <a:rPr lang="en-US" altLang="ko-KR" dirty="0">
                <a:solidFill>
                  <a:srgbClr val="45556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dirty="0">
                <a:solidFill>
                  <a:srgbClr val="45556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설계</a:t>
            </a:r>
          </a:p>
        </p:txBody>
      </p:sp>
      <p:sp>
        <p:nvSpPr>
          <p:cNvPr id="5131" name="TextBox 5130">
            <a:extLst>
              <a:ext uri="{FF2B5EF4-FFF2-40B4-BE49-F238E27FC236}">
                <a16:creationId xmlns:a16="http://schemas.microsoft.com/office/drawing/2014/main" id="{CD1476DD-12B7-6D8B-267F-35D28B8CAF86}"/>
              </a:ext>
            </a:extLst>
          </p:cNvPr>
          <p:cNvSpPr txBox="1"/>
          <p:nvPr/>
        </p:nvSpPr>
        <p:spPr>
          <a:xfrm>
            <a:off x="5029723" y="5240664"/>
            <a:ext cx="3977119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HW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가속 파이프라인 구성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VDMA -&gt; Resize -&gt; BRAM -&gt; LUT -&gt; Stream</a:t>
            </a:r>
          </a:p>
        </p:txBody>
      </p:sp>
      <p:sp>
        <p:nvSpPr>
          <p:cNvPr id="5132" name="TextBox 5131">
            <a:extLst>
              <a:ext uri="{FF2B5EF4-FFF2-40B4-BE49-F238E27FC236}">
                <a16:creationId xmlns:a16="http://schemas.microsoft.com/office/drawing/2014/main" id="{38438E09-95D2-175D-76B6-28C2E51F93AC}"/>
              </a:ext>
            </a:extLst>
          </p:cNvPr>
          <p:cNvSpPr txBox="1"/>
          <p:nvPr/>
        </p:nvSpPr>
        <p:spPr>
          <a:xfrm>
            <a:off x="4228134" y="1506699"/>
            <a:ext cx="214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791D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Fisheye</a:t>
            </a:r>
            <a:r>
              <a:rPr lang="ko-KR" altLang="en-US" dirty="0">
                <a:solidFill>
                  <a:srgbClr val="3791D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카메라 </a:t>
            </a:r>
            <a:r>
              <a:rPr lang="en-US" altLang="ko-KR" dirty="0">
                <a:solidFill>
                  <a:srgbClr val="3791D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Calibration</a:t>
            </a:r>
            <a:endParaRPr lang="ko-KR" altLang="en-US" dirty="0">
              <a:solidFill>
                <a:srgbClr val="3791D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133" name="TextBox 5132">
            <a:extLst>
              <a:ext uri="{FF2B5EF4-FFF2-40B4-BE49-F238E27FC236}">
                <a16:creationId xmlns:a16="http://schemas.microsoft.com/office/drawing/2014/main" id="{2C1FDA56-9DCE-EABF-9EFF-38C48032FF21}"/>
              </a:ext>
            </a:extLst>
          </p:cNvPr>
          <p:cNvSpPr txBox="1"/>
          <p:nvPr/>
        </p:nvSpPr>
        <p:spPr>
          <a:xfrm>
            <a:off x="4009229" y="2211165"/>
            <a:ext cx="2542749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왜곡계수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(K,D)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추출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Undistortion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LUT MAP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134" name="TextBox 5133">
            <a:extLst>
              <a:ext uri="{FF2B5EF4-FFF2-40B4-BE49-F238E27FC236}">
                <a16:creationId xmlns:a16="http://schemas.microsoft.com/office/drawing/2014/main" id="{BF47B6F2-B752-A64C-D4D7-A688F288756D}"/>
              </a:ext>
            </a:extLst>
          </p:cNvPr>
          <p:cNvSpPr txBox="1"/>
          <p:nvPr/>
        </p:nvSpPr>
        <p:spPr>
          <a:xfrm>
            <a:off x="7609258" y="1444477"/>
            <a:ext cx="235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실제 실험 및 </a:t>
            </a:r>
            <a:endParaRPr lang="en-US" altLang="ko-KR" dirty="0">
              <a:solidFill>
                <a:schemeClr val="accent2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결과 분석</a:t>
            </a:r>
          </a:p>
        </p:txBody>
      </p:sp>
      <p:sp>
        <p:nvSpPr>
          <p:cNvPr id="5135" name="이등변 삼각형 5134">
            <a:extLst>
              <a:ext uri="{FF2B5EF4-FFF2-40B4-BE49-F238E27FC236}">
                <a16:creationId xmlns:a16="http://schemas.microsoft.com/office/drawing/2014/main" id="{6145708A-FA49-33EE-D8DE-EAA717B5508F}"/>
              </a:ext>
            </a:extLst>
          </p:cNvPr>
          <p:cNvSpPr/>
          <p:nvPr/>
        </p:nvSpPr>
        <p:spPr>
          <a:xfrm rot="10800000">
            <a:off x="3477897" y="3850990"/>
            <a:ext cx="260873" cy="380490"/>
          </a:xfrm>
          <a:prstGeom prst="triangl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6" name="이등변 삼각형 5135">
            <a:extLst>
              <a:ext uri="{FF2B5EF4-FFF2-40B4-BE49-F238E27FC236}">
                <a16:creationId xmlns:a16="http://schemas.microsoft.com/office/drawing/2014/main" id="{977DB7DD-5598-FE4F-49A0-C75BF09DBCF1}"/>
              </a:ext>
            </a:extLst>
          </p:cNvPr>
          <p:cNvSpPr/>
          <p:nvPr/>
        </p:nvSpPr>
        <p:spPr>
          <a:xfrm rot="10800000" flipV="1">
            <a:off x="5172429" y="3238755"/>
            <a:ext cx="260873" cy="380490"/>
          </a:xfrm>
          <a:prstGeom prst="triangl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7" name="이등변 삼각형 5136">
            <a:extLst>
              <a:ext uri="{FF2B5EF4-FFF2-40B4-BE49-F238E27FC236}">
                <a16:creationId xmlns:a16="http://schemas.microsoft.com/office/drawing/2014/main" id="{2867CD1B-21B3-312E-BF17-3E5D8174323A}"/>
              </a:ext>
            </a:extLst>
          </p:cNvPr>
          <p:cNvSpPr/>
          <p:nvPr/>
        </p:nvSpPr>
        <p:spPr>
          <a:xfrm rot="10800000">
            <a:off x="6887847" y="3850990"/>
            <a:ext cx="260873" cy="380490"/>
          </a:xfrm>
          <a:prstGeom prst="triangle">
            <a:avLst/>
          </a:prstGeom>
          <a:solidFill>
            <a:srgbClr val="455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8" name="이등변 삼각형 5137">
            <a:extLst>
              <a:ext uri="{FF2B5EF4-FFF2-40B4-BE49-F238E27FC236}">
                <a16:creationId xmlns:a16="http://schemas.microsoft.com/office/drawing/2014/main" id="{01750FB1-B40C-A14A-9797-48A9A45A99AD}"/>
              </a:ext>
            </a:extLst>
          </p:cNvPr>
          <p:cNvSpPr/>
          <p:nvPr/>
        </p:nvSpPr>
        <p:spPr>
          <a:xfrm rot="10800000" flipV="1">
            <a:off x="8656566" y="3228235"/>
            <a:ext cx="260873" cy="380490"/>
          </a:xfrm>
          <a:prstGeom prst="triangl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9" name="TextBox 5138">
            <a:extLst>
              <a:ext uri="{FF2B5EF4-FFF2-40B4-BE49-F238E27FC236}">
                <a16:creationId xmlns:a16="http://schemas.microsoft.com/office/drawing/2014/main" id="{0B0B39C1-88C1-5173-3B4F-0A66B4330178}"/>
              </a:ext>
            </a:extLst>
          </p:cNvPr>
          <p:cNvSpPr txBox="1"/>
          <p:nvPr/>
        </p:nvSpPr>
        <p:spPr>
          <a:xfrm>
            <a:off x="7007841" y="2067677"/>
            <a:ext cx="3703575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일반 카메라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vs Fisheye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결과 비교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FPS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측정 비교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오버헤드 포함 약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45 fps)</a:t>
            </a: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추론 정확도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사용자원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36CDFF-4060-FFCB-AF54-D314BF4B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29F0-78F8-482E-BEBC-27ADA65925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948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2867</TotalTime>
  <Words>1594</Words>
  <Application>Microsoft Office PowerPoint</Application>
  <PresentationFormat>와이드스크린</PresentationFormat>
  <Paragraphs>393</Paragraphs>
  <Slides>31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스웨거 TTF</vt:lpstr>
      <vt:lpstr>에스코어 드림 3 Light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이승수</dc:creator>
  <cp:lastModifiedBy>이승수</cp:lastModifiedBy>
  <cp:revision>57</cp:revision>
  <dcterms:created xsi:type="dcterms:W3CDTF">2025-06-30T11:29:41Z</dcterms:created>
  <dcterms:modified xsi:type="dcterms:W3CDTF">2026-02-18T06:59:24Z</dcterms:modified>
</cp:coreProperties>
</file>